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1294" r:id="rId5"/>
    <p:sldId id="271" r:id="rId6"/>
    <p:sldId id="279" r:id="rId7"/>
    <p:sldId id="1602" r:id="rId8"/>
    <p:sldId id="302" r:id="rId9"/>
    <p:sldId id="1603" r:id="rId10"/>
    <p:sldId id="1604" r:id="rId11"/>
    <p:sldId id="1605" r:id="rId12"/>
    <p:sldId id="300" r:id="rId13"/>
    <p:sldId id="1608" r:id="rId14"/>
    <p:sldId id="548" r:id="rId15"/>
    <p:sldId id="290" r:id="rId16"/>
    <p:sldId id="291" r:id="rId17"/>
    <p:sldId id="1606" r:id="rId18"/>
    <p:sldId id="293" r:id="rId19"/>
    <p:sldId id="294" r:id="rId20"/>
    <p:sldId id="544" r:id="rId21"/>
    <p:sldId id="295" r:id="rId22"/>
    <p:sldId id="1607" r:id="rId23"/>
    <p:sldId id="549" r:id="rId24"/>
    <p:sldId id="305" r:id="rId25"/>
    <p:sldId id="1612" r:id="rId26"/>
    <p:sldId id="1609" r:id="rId27"/>
    <p:sldId id="312" r:id="rId28"/>
    <p:sldId id="1579" r:id="rId29"/>
    <p:sldId id="308" r:id="rId30"/>
    <p:sldId id="309" r:id="rId31"/>
    <p:sldId id="1580" r:id="rId32"/>
    <p:sldId id="310" r:id="rId33"/>
    <p:sldId id="1582" r:id="rId34"/>
    <p:sldId id="1584" r:id="rId35"/>
    <p:sldId id="1587" r:id="rId36"/>
    <p:sldId id="1581" r:id="rId37"/>
    <p:sldId id="1597" r:id="rId38"/>
    <p:sldId id="1598" r:id="rId39"/>
    <p:sldId id="1593" r:id="rId40"/>
    <p:sldId id="1599" r:id="rId41"/>
    <p:sldId id="1591" r:id="rId42"/>
    <p:sldId id="1610" r:id="rId43"/>
    <p:sldId id="1611" r:id="rId44"/>
    <p:sldId id="292" r:id="rId45"/>
    <p:sldId id="267" r:id="rId46"/>
    <p:sldId id="29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0F5E548-62DE-2903-D401-C82C35C313D1}" name="Kelly Wanzer" initials="KW" userId="S::Kelly.Wanzer@umb.edu::520d1a2b-5a4b-4b86-a74b-d1aeeb44b6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3BB"/>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90338-85F9-4FB2-B847-DCFB281C3A2E}" v="39" dt="2025-05-13T14:51:55.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60" autoAdjust="0"/>
    <p:restoredTop sz="72496" autoAdjust="0"/>
  </p:normalViewPr>
  <p:slideViewPr>
    <p:cSldViewPr snapToGrid="0">
      <p:cViewPr varScale="1">
        <p:scale>
          <a:sx n="112" d="100"/>
          <a:sy n="112" d="100"/>
        </p:scale>
        <p:origin x="510" y="138"/>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Wanzer" userId="520d1a2b-5a4b-4b86-a74b-d1aeeb44b69a" providerId="ADAL" clId="{2E390338-85F9-4FB2-B847-DCFB281C3A2E}"/>
    <pc:docChg chg="undo redo custSel modSld">
      <pc:chgData name="Kelly Wanzer" userId="520d1a2b-5a4b-4b86-a74b-d1aeeb44b69a" providerId="ADAL" clId="{2E390338-85F9-4FB2-B847-DCFB281C3A2E}" dt="2025-05-13T14:57:25.268" v="391" actId="20577"/>
      <pc:docMkLst>
        <pc:docMk/>
      </pc:docMkLst>
      <pc:sldChg chg="modSp mod">
        <pc:chgData name="Kelly Wanzer" userId="520d1a2b-5a4b-4b86-a74b-d1aeeb44b69a" providerId="ADAL" clId="{2E390338-85F9-4FB2-B847-DCFB281C3A2E}" dt="2025-05-13T14:45:42.719" v="194" actId="403"/>
        <pc:sldMkLst>
          <pc:docMk/>
          <pc:sldMk cId="445070695" sldId="267"/>
        </pc:sldMkLst>
        <pc:spChg chg="mod">
          <ac:chgData name="Kelly Wanzer" userId="520d1a2b-5a4b-4b86-a74b-d1aeeb44b69a" providerId="ADAL" clId="{2E390338-85F9-4FB2-B847-DCFB281C3A2E}" dt="2025-05-13T14:45:39.495" v="191" actId="1076"/>
          <ac:spMkLst>
            <pc:docMk/>
            <pc:sldMk cId="445070695" sldId="267"/>
            <ac:spMk id="3" creationId="{7B943E7C-A74D-4CB3-844B-51917C88C95F}"/>
          </ac:spMkLst>
        </pc:spChg>
        <pc:spChg chg="mod">
          <ac:chgData name="Kelly Wanzer" userId="520d1a2b-5a4b-4b86-a74b-d1aeeb44b69a" providerId="ADAL" clId="{2E390338-85F9-4FB2-B847-DCFB281C3A2E}" dt="2025-05-13T14:45:42.719" v="194" actId="403"/>
          <ac:spMkLst>
            <pc:docMk/>
            <pc:sldMk cId="445070695" sldId="267"/>
            <ac:spMk id="6" creationId="{B25B7362-01DC-0E4C-9B34-0DF3FD449CAD}"/>
          </ac:spMkLst>
        </pc:spChg>
      </pc:sldChg>
      <pc:sldChg chg="delSp modSp mod">
        <pc:chgData name="Kelly Wanzer" userId="520d1a2b-5a4b-4b86-a74b-d1aeeb44b69a" providerId="ADAL" clId="{2E390338-85F9-4FB2-B847-DCFB281C3A2E}" dt="2025-05-13T14:37:32.591" v="79" actId="403"/>
        <pc:sldMkLst>
          <pc:docMk/>
          <pc:sldMk cId="3335690284" sldId="271"/>
        </pc:sldMkLst>
        <pc:spChg chg="del">
          <ac:chgData name="Kelly Wanzer" userId="520d1a2b-5a4b-4b86-a74b-d1aeeb44b69a" providerId="ADAL" clId="{2E390338-85F9-4FB2-B847-DCFB281C3A2E}" dt="2025-05-13T14:30:59.476" v="0" actId="478"/>
          <ac:spMkLst>
            <pc:docMk/>
            <pc:sldMk cId="3335690284" sldId="271"/>
            <ac:spMk id="50" creationId="{1DF1ABDD-415D-6D86-8143-1577A56099BC}"/>
          </ac:spMkLst>
        </pc:spChg>
        <pc:spChg chg="mod">
          <ac:chgData name="Kelly Wanzer" userId="520d1a2b-5a4b-4b86-a74b-d1aeeb44b69a" providerId="ADAL" clId="{2E390338-85F9-4FB2-B847-DCFB281C3A2E}" dt="2025-05-13T14:37:32.591" v="79" actId="403"/>
          <ac:spMkLst>
            <pc:docMk/>
            <pc:sldMk cId="3335690284" sldId="271"/>
            <ac:spMk id="53" creationId="{5691AAFE-29BE-7140-19A7-F9DF5F341A23}"/>
          </ac:spMkLst>
        </pc:spChg>
      </pc:sldChg>
      <pc:sldChg chg="delSp modSp mod">
        <pc:chgData name="Kelly Wanzer" userId="520d1a2b-5a4b-4b86-a74b-d1aeeb44b69a" providerId="ADAL" clId="{2E390338-85F9-4FB2-B847-DCFB281C3A2E}" dt="2025-05-13T14:37:46.008" v="84" actId="27636"/>
        <pc:sldMkLst>
          <pc:docMk/>
          <pc:sldMk cId="1771360606" sldId="279"/>
        </pc:sldMkLst>
        <pc:spChg chg="mod ord">
          <ac:chgData name="Kelly Wanzer" userId="520d1a2b-5a4b-4b86-a74b-d1aeeb44b69a" providerId="ADAL" clId="{2E390338-85F9-4FB2-B847-DCFB281C3A2E}" dt="2025-05-13T14:37:46.008" v="84" actId="27636"/>
          <ac:spMkLst>
            <pc:docMk/>
            <pc:sldMk cId="1771360606" sldId="279"/>
            <ac:spMk id="2" creationId="{F1DD7AC3-52DA-A13A-4488-68B6FA8204E9}"/>
          </ac:spMkLst>
        </pc:spChg>
        <pc:spChg chg="mod">
          <ac:chgData name="Kelly Wanzer" userId="520d1a2b-5a4b-4b86-a74b-d1aeeb44b69a" providerId="ADAL" clId="{2E390338-85F9-4FB2-B847-DCFB281C3A2E}" dt="2025-05-13T14:36:46.758" v="72" actId="404"/>
          <ac:spMkLst>
            <pc:docMk/>
            <pc:sldMk cId="1771360606" sldId="279"/>
            <ac:spMk id="4" creationId="{60A680E9-1AA2-FAB8-66E6-6F588C5F8913}"/>
          </ac:spMkLst>
        </pc:spChg>
        <pc:spChg chg="del mod">
          <ac:chgData name="Kelly Wanzer" userId="520d1a2b-5a4b-4b86-a74b-d1aeeb44b69a" providerId="ADAL" clId="{2E390338-85F9-4FB2-B847-DCFB281C3A2E}" dt="2025-05-13T14:36:16.229" v="38" actId="478"/>
          <ac:spMkLst>
            <pc:docMk/>
            <pc:sldMk cId="1771360606" sldId="279"/>
            <ac:spMk id="5" creationId="{E936F1A0-67C0-9005-9A9A-D57FE7DCF3A4}"/>
          </ac:spMkLst>
        </pc:spChg>
        <pc:spChg chg="del mod">
          <ac:chgData name="Kelly Wanzer" userId="520d1a2b-5a4b-4b86-a74b-d1aeeb44b69a" providerId="ADAL" clId="{2E390338-85F9-4FB2-B847-DCFB281C3A2E}" dt="2025-05-13T14:36:19.377" v="39" actId="478"/>
          <ac:spMkLst>
            <pc:docMk/>
            <pc:sldMk cId="1771360606" sldId="279"/>
            <ac:spMk id="7" creationId="{14B47256-FCAE-5C49-4256-DE90FFD0B859}"/>
          </ac:spMkLst>
        </pc:spChg>
        <pc:spChg chg="mod">
          <ac:chgData name="Kelly Wanzer" userId="520d1a2b-5a4b-4b86-a74b-d1aeeb44b69a" providerId="ADAL" clId="{2E390338-85F9-4FB2-B847-DCFB281C3A2E}" dt="2025-05-13T14:36:59.878" v="76" actId="1076"/>
          <ac:spMkLst>
            <pc:docMk/>
            <pc:sldMk cId="1771360606" sldId="279"/>
            <ac:spMk id="8" creationId="{A94495D5-60F1-BC89-67C3-A9E70DB29DB1}"/>
          </ac:spMkLst>
        </pc:spChg>
      </pc:sldChg>
      <pc:sldChg chg="addSp delSp modSp mod">
        <pc:chgData name="Kelly Wanzer" userId="520d1a2b-5a4b-4b86-a74b-d1aeeb44b69a" providerId="ADAL" clId="{2E390338-85F9-4FB2-B847-DCFB281C3A2E}" dt="2025-05-13T14:54:16.598" v="341" actId="1076"/>
        <pc:sldMkLst>
          <pc:docMk/>
          <pc:sldMk cId="0" sldId="290"/>
        </pc:sldMkLst>
        <pc:spChg chg="del">
          <ac:chgData name="Kelly Wanzer" userId="520d1a2b-5a4b-4b86-a74b-d1aeeb44b69a" providerId="ADAL" clId="{2E390338-85F9-4FB2-B847-DCFB281C3A2E}" dt="2025-05-13T14:49:58.345" v="274" actId="478"/>
          <ac:spMkLst>
            <pc:docMk/>
            <pc:sldMk cId="0" sldId="290"/>
            <ac:spMk id="2" creationId="{EF7C232A-089A-D541-4F52-F25627E0777C}"/>
          </ac:spMkLst>
        </pc:spChg>
        <pc:spChg chg="add mod">
          <ac:chgData name="Kelly Wanzer" userId="520d1a2b-5a4b-4b86-a74b-d1aeeb44b69a" providerId="ADAL" clId="{2E390338-85F9-4FB2-B847-DCFB281C3A2E}" dt="2025-05-13T14:49:58.862" v="275"/>
          <ac:spMkLst>
            <pc:docMk/>
            <pc:sldMk cId="0" sldId="290"/>
            <ac:spMk id="3" creationId="{83FA542A-4AA6-EFAA-DE51-5DC1985ADE49}"/>
          </ac:spMkLst>
        </pc:spChg>
        <pc:spChg chg="mod">
          <ac:chgData name="Kelly Wanzer" userId="520d1a2b-5a4b-4b86-a74b-d1aeeb44b69a" providerId="ADAL" clId="{2E390338-85F9-4FB2-B847-DCFB281C3A2E}" dt="2025-05-13T14:54:05.481" v="336" actId="1076"/>
          <ac:spMkLst>
            <pc:docMk/>
            <pc:sldMk cId="0" sldId="290"/>
            <ac:spMk id="373" creationId="{00000000-0000-0000-0000-000000000000}"/>
          </ac:spMkLst>
        </pc:spChg>
        <pc:spChg chg="mod">
          <ac:chgData name="Kelly Wanzer" userId="520d1a2b-5a4b-4b86-a74b-d1aeeb44b69a" providerId="ADAL" clId="{2E390338-85F9-4FB2-B847-DCFB281C3A2E}" dt="2025-05-13T14:54:07.951" v="337" actId="1076"/>
          <ac:spMkLst>
            <pc:docMk/>
            <pc:sldMk cId="0" sldId="290"/>
            <ac:spMk id="374" creationId="{00000000-0000-0000-0000-000000000000}"/>
          </ac:spMkLst>
        </pc:spChg>
        <pc:spChg chg="mod">
          <ac:chgData name="Kelly Wanzer" userId="520d1a2b-5a4b-4b86-a74b-d1aeeb44b69a" providerId="ADAL" clId="{2E390338-85F9-4FB2-B847-DCFB281C3A2E}" dt="2025-05-13T14:54:13.536" v="340" actId="14100"/>
          <ac:spMkLst>
            <pc:docMk/>
            <pc:sldMk cId="0" sldId="290"/>
            <ac:spMk id="377" creationId="{00000000-0000-0000-0000-000000000000}"/>
          </ac:spMkLst>
        </pc:spChg>
        <pc:picChg chg="mod">
          <ac:chgData name="Kelly Wanzer" userId="520d1a2b-5a4b-4b86-a74b-d1aeeb44b69a" providerId="ADAL" clId="{2E390338-85F9-4FB2-B847-DCFB281C3A2E}" dt="2025-05-13T14:54:16.598" v="341" actId="1076"/>
          <ac:picMkLst>
            <pc:docMk/>
            <pc:sldMk cId="0" sldId="290"/>
            <ac:picMk id="376" creationId="{00000000-0000-0000-0000-000000000000}"/>
          </ac:picMkLst>
        </pc:picChg>
      </pc:sldChg>
      <pc:sldChg chg="addSp delSp modSp mod">
        <pc:chgData name="Kelly Wanzer" userId="520d1a2b-5a4b-4b86-a74b-d1aeeb44b69a" providerId="ADAL" clId="{2E390338-85F9-4FB2-B847-DCFB281C3A2E}" dt="2025-05-13T14:57:25.268" v="391" actId="20577"/>
        <pc:sldMkLst>
          <pc:docMk/>
          <pc:sldMk cId="0" sldId="291"/>
        </pc:sldMkLst>
        <pc:spChg chg="del">
          <ac:chgData name="Kelly Wanzer" userId="520d1a2b-5a4b-4b86-a74b-d1aeeb44b69a" providerId="ADAL" clId="{2E390338-85F9-4FB2-B847-DCFB281C3A2E}" dt="2025-05-13T14:50:02.740" v="276" actId="478"/>
          <ac:spMkLst>
            <pc:docMk/>
            <pc:sldMk cId="0" sldId="291"/>
            <ac:spMk id="2" creationId="{5792A806-AD80-8142-EF68-DD52DC395057}"/>
          </ac:spMkLst>
        </pc:spChg>
        <pc:spChg chg="add mod">
          <ac:chgData name="Kelly Wanzer" userId="520d1a2b-5a4b-4b86-a74b-d1aeeb44b69a" providerId="ADAL" clId="{2E390338-85F9-4FB2-B847-DCFB281C3A2E}" dt="2025-05-13T14:50:02.941" v="277"/>
          <ac:spMkLst>
            <pc:docMk/>
            <pc:sldMk cId="0" sldId="291"/>
            <ac:spMk id="4" creationId="{CB7944E3-D6A2-3B90-3EE3-AF633DD3845C}"/>
          </ac:spMkLst>
        </pc:spChg>
        <pc:spChg chg="mod">
          <ac:chgData name="Kelly Wanzer" userId="520d1a2b-5a4b-4b86-a74b-d1aeeb44b69a" providerId="ADAL" clId="{2E390338-85F9-4FB2-B847-DCFB281C3A2E}" dt="2025-05-13T14:57:25.268" v="391" actId="20577"/>
          <ac:spMkLst>
            <pc:docMk/>
            <pc:sldMk cId="0" sldId="291"/>
            <ac:spMk id="384" creationId="{00000000-0000-0000-0000-000000000000}"/>
          </ac:spMkLst>
        </pc:spChg>
      </pc:sldChg>
      <pc:sldChg chg="modSp mod">
        <pc:chgData name="Kelly Wanzer" userId="520d1a2b-5a4b-4b86-a74b-d1aeeb44b69a" providerId="ADAL" clId="{2E390338-85F9-4FB2-B847-DCFB281C3A2E}" dt="2025-05-13T14:45:35.853" v="190" actId="403"/>
        <pc:sldMkLst>
          <pc:docMk/>
          <pc:sldMk cId="4240671538" sldId="292"/>
        </pc:sldMkLst>
        <pc:spChg chg="mod ord">
          <ac:chgData name="Kelly Wanzer" userId="520d1a2b-5a4b-4b86-a74b-d1aeeb44b69a" providerId="ADAL" clId="{2E390338-85F9-4FB2-B847-DCFB281C3A2E}" dt="2025-05-13T14:45:35.853" v="190" actId="403"/>
          <ac:spMkLst>
            <pc:docMk/>
            <pc:sldMk cId="4240671538" sldId="292"/>
            <ac:spMk id="4" creationId="{9F7C834A-9745-552A-745F-26F6C0A36004}"/>
          </ac:spMkLst>
        </pc:spChg>
        <pc:spChg chg="mod ord">
          <ac:chgData name="Kelly Wanzer" userId="520d1a2b-5a4b-4b86-a74b-d1aeeb44b69a" providerId="ADAL" clId="{2E390338-85F9-4FB2-B847-DCFB281C3A2E}" dt="2025-05-13T14:45:23.752" v="186" actId="13244"/>
          <ac:spMkLst>
            <pc:docMk/>
            <pc:sldMk cId="4240671538" sldId="292"/>
            <ac:spMk id="12" creationId="{F4DD76B8-9583-34A2-16FD-4E326CC0AA15}"/>
          </ac:spMkLst>
        </pc:spChg>
      </pc:sldChg>
      <pc:sldChg chg="addSp delSp modSp mod">
        <pc:chgData name="Kelly Wanzer" userId="520d1a2b-5a4b-4b86-a74b-d1aeeb44b69a" providerId="ADAL" clId="{2E390338-85F9-4FB2-B847-DCFB281C3A2E}" dt="2025-05-13T14:53:33.432" v="335" actId="478"/>
        <pc:sldMkLst>
          <pc:docMk/>
          <pc:sldMk cId="0" sldId="293"/>
        </pc:sldMkLst>
        <pc:spChg chg="del mod">
          <ac:chgData name="Kelly Wanzer" userId="520d1a2b-5a4b-4b86-a74b-d1aeeb44b69a" providerId="ADAL" clId="{2E390338-85F9-4FB2-B847-DCFB281C3A2E}" dt="2025-05-13T14:53:33.432" v="335" actId="478"/>
          <ac:spMkLst>
            <pc:docMk/>
            <pc:sldMk cId="0" sldId="293"/>
            <ac:spMk id="2" creationId="{29DB722F-AAC5-72F3-BC33-F79BA9E45DB6}"/>
          </ac:spMkLst>
        </pc:spChg>
        <pc:spChg chg="add mod">
          <ac:chgData name="Kelly Wanzer" userId="520d1a2b-5a4b-4b86-a74b-d1aeeb44b69a" providerId="ADAL" clId="{2E390338-85F9-4FB2-B847-DCFB281C3A2E}" dt="2025-05-13T14:50:16.234" v="283"/>
          <ac:spMkLst>
            <pc:docMk/>
            <pc:sldMk cId="0" sldId="293"/>
            <ac:spMk id="3" creationId="{EAE497BE-10FB-63D6-DD7E-CA2517990372}"/>
          </ac:spMkLst>
        </pc:spChg>
      </pc:sldChg>
      <pc:sldChg chg="addSp delSp modSp mod">
        <pc:chgData name="Kelly Wanzer" userId="520d1a2b-5a4b-4b86-a74b-d1aeeb44b69a" providerId="ADAL" clId="{2E390338-85F9-4FB2-B847-DCFB281C3A2E}" dt="2025-05-13T14:50:11.669" v="281"/>
        <pc:sldMkLst>
          <pc:docMk/>
          <pc:sldMk cId="0" sldId="294"/>
        </pc:sldMkLst>
        <pc:spChg chg="del">
          <ac:chgData name="Kelly Wanzer" userId="520d1a2b-5a4b-4b86-a74b-d1aeeb44b69a" providerId="ADAL" clId="{2E390338-85F9-4FB2-B847-DCFB281C3A2E}" dt="2025-05-13T14:50:10.952" v="280" actId="478"/>
          <ac:spMkLst>
            <pc:docMk/>
            <pc:sldMk cId="0" sldId="294"/>
            <ac:spMk id="2" creationId="{ACA2A6B1-F236-054B-405E-1135C5D6DBB4}"/>
          </ac:spMkLst>
        </pc:spChg>
        <pc:spChg chg="add mod">
          <ac:chgData name="Kelly Wanzer" userId="520d1a2b-5a4b-4b86-a74b-d1aeeb44b69a" providerId="ADAL" clId="{2E390338-85F9-4FB2-B847-DCFB281C3A2E}" dt="2025-05-13T14:50:11.669" v="281"/>
          <ac:spMkLst>
            <pc:docMk/>
            <pc:sldMk cId="0" sldId="294"/>
            <ac:spMk id="3" creationId="{3C632807-B0D6-4641-72AE-77841453BF84}"/>
          </ac:spMkLst>
        </pc:spChg>
      </pc:sldChg>
      <pc:sldChg chg="addSp delSp modSp mod">
        <pc:chgData name="Kelly Wanzer" userId="520d1a2b-5a4b-4b86-a74b-d1aeeb44b69a" providerId="ADAL" clId="{2E390338-85F9-4FB2-B847-DCFB281C3A2E}" dt="2025-05-13T14:50:26.020" v="288"/>
        <pc:sldMkLst>
          <pc:docMk/>
          <pc:sldMk cId="0" sldId="295"/>
        </pc:sldMkLst>
        <pc:spChg chg="del">
          <ac:chgData name="Kelly Wanzer" userId="520d1a2b-5a4b-4b86-a74b-d1aeeb44b69a" providerId="ADAL" clId="{2E390338-85F9-4FB2-B847-DCFB281C3A2E}" dt="2025-05-13T14:50:25.857" v="287" actId="478"/>
          <ac:spMkLst>
            <pc:docMk/>
            <pc:sldMk cId="0" sldId="295"/>
            <ac:spMk id="2" creationId="{5BF85732-BA2D-9559-5CA4-A71CCF2ACFBE}"/>
          </ac:spMkLst>
        </pc:spChg>
        <pc:spChg chg="add mod">
          <ac:chgData name="Kelly Wanzer" userId="520d1a2b-5a4b-4b86-a74b-d1aeeb44b69a" providerId="ADAL" clId="{2E390338-85F9-4FB2-B847-DCFB281C3A2E}" dt="2025-05-13T14:50:26.020" v="288"/>
          <ac:spMkLst>
            <pc:docMk/>
            <pc:sldMk cId="0" sldId="295"/>
            <ac:spMk id="3" creationId="{0F7CC1A1-B4D1-86D5-B266-1408DB8C427C}"/>
          </ac:spMkLst>
        </pc:spChg>
      </pc:sldChg>
      <pc:sldChg chg="modSp mod">
        <pc:chgData name="Kelly Wanzer" userId="520d1a2b-5a4b-4b86-a74b-d1aeeb44b69a" providerId="ADAL" clId="{2E390338-85F9-4FB2-B847-DCFB281C3A2E}" dt="2025-05-13T14:46:01.255" v="195" actId="207"/>
        <pc:sldMkLst>
          <pc:docMk/>
          <pc:sldMk cId="2324679656" sldId="296"/>
        </pc:sldMkLst>
        <pc:spChg chg="mod">
          <ac:chgData name="Kelly Wanzer" userId="520d1a2b-5a4b-4b86-a74b-d1aeeb44b69a" providerId="ADAL" clId="{2E390338-85F9-4FB2-B847-DCFB281C3A2E}" dt="2025-05-13T14:46:01.255" v="195" actId="207"/>
          <ac:spMkLst>
            <pc:docMk/>
            <pc:sldMk cId="2324679656" sldId="296"/>
            <ac:spMk id="4" creationId="{D29FF2AC-B6A0-3C6C-C4DE-BA0FB0878199}"/>
          </ac:spMkLst>
        </pc:spChg>
      </pc:sldChg>
      <pc:sldChg chg="addSp delSp modSp mod">
        <pc:chgData name="Kelly Wanzer" userId="520d1a2b-5a4b-4b86-a74b-d1aeeb44b69a" providerId="ADAL" clId="{2E390338-85F9-4FB2-B847-DCFB281C3A2E}" dt="2025-05-13T14:44:19.504" v="170" actId="478"/>
        <pc:sldMkLst>
          <pc:docMk/>
          <pc:sldMk cId="0" sldId="300"/>
        </pc:sldMkLst>
        <pc:spChg chg="add mod ord">
          <ac:chgData name="Kelly Wanzer" userId="520d1a2b-5a4b-4b86-a74b-d1aeeb44b69a" providerId="ADAL" clId="{2E390338-85F9-4FB2-B847-DCFB281C3A2E}" dt="2025-05-13T14:44:06.664" v="164" actId="13244"/>
          <ac:spMkLst>
            <pc:docMk/>
            <pc:sldMk cId="0" sldId="300"/>
            <ac:spMk id="3" creationId="{214B9E26-2B35-0ABA-FE1C-1A61CBA9AC94}"/>
          </ac:spMkLst>
        </pc:spChg>
        <pc:spChg chg="del">
          <ac:chgData name="Kelly Wanzer" userId="520d1a2b-5a4b-4b86-a74b-d1aeeb44b69a" providerId="ADAL" clId="{2E390338-85F9-4FB2-B847-DCFB281C3A2E}" dt="2025-05-13T14:44:02.199" v="162" actId="478"/>
          <ac:spMkLst>
            <pc:docMk/>
            <pc:sldMk cId="0" sldId="300"/>
            <ac:spMk id="466" creationId="{00000000-0000-0000-0000-000000000000}"/>
          </ac:spMkLst>
        </pc:spChg>
        <pc:spChg chg="del">
          <ac:chgData name="Kelly Wanzer" userId="520d1a2b-5a4b-4b86-a74b-d1aeeb44b69a" providerId="ADAL" clId="{2E390338-85F9-4FB2-B847-DCFB281C3A2E}" dt="2025-05-13T14:44:19.504" v="170" actId="478"/>
          <ac:spMkLst>
            <pc:docMk/>
            <pc:sldMk cId="0" sldId="300"/>
            <ac:spMk id="472" creationId="{1D578077-FA8D-7E54-9393-C4212D9B5B9D}"/>
          </ac:spMkLst>
        </pc:spChg>
        <pc:spChg chg="mod ord">
          <ac:chgData name="Kelly Wanzer" userId="520d1a2b-5a4b-4b86-a74b-d1aeeb44b69a" providerId="ADAL" clId="{2E390338-85F9-4FB2-B847-DCFB281C3A2E}" dt="2025-05-13T14:44:15.968" v="169" actId="207"/>
          <ac:spMkLst>
            <pc:docMk/>
            <pc:sldMk cId="0" sldId="300"/>
            <ac:spMk id="481" creationId="{DD5E56F9-226D-0C2E-1A10-3B65EB393FCA}"/>
          </ac:spMkLst>
        </pc:spChg>
        <pc:graphicFrameChg chg="mod">
          <ac:chgData name="Kelly Wanzer" userId="520d1a2b-5a4b-4b86-a74b-d1aeeb44b69a" providerId="ADAL" clId="{2E390338-85F9-4FB2-B847-DCFB281C3A2E}" dt="2025-05-13T14:43:50.559" v="161" actId="1076"/>
          <ac:graphicFrameMkLst>
            <pc:docMk/>
            <pc:sldMk cId="0" sldId="300"/>
            <ac:graphicFrameMk id="474" creationId="{B63F9CD4-E7DC-593D-A541-A5B56E55D269}"/>
          </ac:graphicFrameMkLst>
        </pc:graphicFrameChg>
      </pc:sldChg>
      <pc:sldChg chg="delSp modSp mod">
        <pc:chgData name="Kelly Wanzer" userId="520d1a2b-5a4b-4b86-a74b-d1aeeb44b69a" providerId="ADAL" clId="{2E390338-85F9-4FB2-B847-DCFB281C3A2E}" dt="2025-05-13T14:39:03.023" v="104" actId="404"/>
        <pc:sldMkLst>
          <pc:docMk/>
          <pc:sldMk cId="2202850822" sldId="302"/>
        </pc:sldMkLst>
        <pc:spChg chg="del">
          <ac:chgData name="Kelly Wanzer" userId="520d1a2b-5a4b-4b86-a74b-d1aeeb44b69a" providerId="ADAL" clId="{2E390338-85F9-4FB2-B847-DCFB281C3A2E}" dt="2025-05-13T14:38:45.716" v="97" actId="478"/>
          <ac:spMkLst>
            <pc:docMk/>
            <pc:sldMk cId="2202850822" sldId="302"/>
            <ac:spMk id="3" creationId="{6101E133-577E-607C-6B1F-BD657BC11DAB}"/>
          </ac:spMkLst>
        </pc:spChg>
        <pc:spChg chg="mod modVis">
          <ac:chgData name="Kelly Wanzer" userId="520d1a2b-5a4b-4b86-a74b-d1aeeb44b69a" providerId="ADAL" clId="{2E390338-85F9-4FB2-B847-DCFB281C3A2E}" dt="2025-05-13T14:38:50.813" v="100" actId="403"/>
          <ac:spMkLst>
            <pc:docMk/>
            <pc:sldMk cId="2202850822" sldId="302"/>
            <ac:spMk id="4" creationId="{2DF0FA34-A567-C239-E447-E06CFFF38E1F}"/>
          </ac:spMkLst>
        </pc:spChg>
        <pc:spChg chg="mod">
          <ac:chgData name="Kelly Wanzer" userId="520d1a2b-5a4b-4b86-a74b-d1aeeb44b69a" providerId="ADAL" clId="{2E390338-85F9-4FB2-B847-DCFB281C3A2E}" dt="2025-05-13T14:39:03.023" v="104" actId="404"/>
          <ac:spMkLst>
            <pc:docMk/>
            <pc:sldMk cId="2202850822" sldId="302"/>
            <ac:spMk id="9" creationId="{E450D518-EC22-349D-4888-EEE4478AE072}"/>
          </ac:spMkLst>
        </pc:spChg>
      </pc:sldChg>
      <pc:sldChg chg="addSp delSp modSp mod">
        <pc:chgData name="Kelly Wanzer" userId="520d1a2b-5a4b-4b86-a74b-d1aeeb44b69a" providerId="ADAL" clId="{2E390338-85F9-4FB2-B847-DCFB281C3A2E}" dt="2025-05-13T14:52:52.763" v="333" actId="478"/>
        <pc:sldMkLst>
          <pc:docMk/>
          <pc:sldMk cId="262912876" sldId="305"/>
        </pc:sldMkLst>
        <pc:spChg chg="del">
          <ac:chgData name="Kelly Wanzer" userId="520d1a2b-5a4b-4b86-a74b-d1aeeb44b69a" providerId="ADAL" clId="{2E390338-85F9-4FB2-B847-DCFB281C3A2E}" dt="2025-05-13T14:50:46.711" v="294" actId="478"/>
          <ac:spMkLst>
            <pc:docMk/>
            <pc:sldMk cId="262912876" sldId="305"/>
            <ac:spMk id="2" creationId="{59E8205A-554C-D830-8715-9A7B455DEA43}"/>
          </ac:spMkLst>
        </pc:spChg>
        <pc:spChg chg="add mod">
          <ac:chgData name="Kelly Wanzer" userId="520d1a2b-5a4b-4b86-a74b-d1aeeb44b69a" providerId="ADAL" clId="{2E390338-85F9-4FB2-B847-DCFB281C3A2E}" dt="2025-05-13T14:50:49.251" v="296" actId="207"/>
          <ac:spMkLst>
            <pc:docMk/>
            <pc:sldMk cId="262912876" sldId="305"/>
            <ac:spMk id="3" creationId="{9C620D61-9BBF-1129-463D-BD9649E3BC92}"/>
          </ac:spMkLst>
        </pc:spChg>
        <pc:spChg chg="del mod modVis">
          <ac:chgData name="Kelly Wanzer" userId="520d1a2b-5a4b-4b86-a74b-d1aeeb44b69a" providerId="ADAL" clId="{2E390338-85F9-4FB2-B847-DCFB281C3A2E}" dt="2025-05-13T14:52:52.763" v="333" actId="478"/>
          <ac:spMkLst>
            <pc:docMk/>
            <pc:sldMk cId="262912876" sldId="305"/>
            <ac:spMk id="4" creationId="{FF62AA36-48A6-B67E-8FEB-1A3BD6185FA8}"/>
          </ac:spMkLst>
        </pc:spChg>
      </pc:sldChg>
      <pc:sldChg chg="modSp mod">
        <pc:chgData name="Kelly Wanzer" userId="520d1a2b-5a4b-4b86-a74b-d1aeeb44b69a" providerId="ADAL" clId="{2E390338-85F9-4FB2-B847-DCFB281C3A2E}" dt="2025-05-13T14:51:55.639" v="321" actId="962"/>
        <pc:sldMkLst>
          <pc:docMk/>
          <pc:sldMk cId="362153884" sldId="308"/>
        </pc:sldMkLst>
        <pc:spChg chg="mod">
          <ac:chgData name="Kelly Wanzer" userId="520d1a2b-5a4b-4b86-a74b-d1aeeb44b69a" providerId="ADAL" clId="{2E390338-85F9-4FB2-B847-DCFB281C3A2E}" dt="2025-05-13T14:51:20.640" v="315" actId="27636"/>
          <ac:spMkLst>
            <pc:docMk/>
            <pc:sldMk cId="362153884" sldId="308"/>
            <ac:spMk id="4" creationId="{E61E31DE-F0CA-1661-B2C6-511DCD33366F}"/>
          </ac:spMkLst>
        </pc:spChg>
        <pc:picChg chg="mod">
          <ac:chgData name="Kelly Wanzer" userId="520d1a2b-5a4b-4b86-a74b-d1aeeb44b69a" providerId="ADAL" clId="{2E390338-85F9-4FB2-B847-DCFB281C3A2E}" dt="2025-05-13T14:51:52.099" v="319" actId="962"/>
          <ac:picMkLst>
            <pc:docMk/>
            <pc:sldMk cId="362153884" sldId="308"/>
            <ac:picMk id="5" creationId="{9C434A5A-4ADB-4556-F426-0B8801789D7F}"/>
          </ac:picMkLst>
        </pc:picChg>
        <pc:picChg chg="mod">
          <ac:chgData name="Kelly Wanzer" userId="520d1a2b-5a4b-4b86-a74b-d1aeeb44b69a" providerId="ADAL" clId="{2E390338-85F9-4FB2-B847-DCFB281C3A2E}" dt="2025-05-13T14:51:55.023" v="320" actId="962"/>
          <ac:picMkLst>
            <pc:docMk/>
            <pc:sldMk cId="362153884" sldId="308"/>
            <ac:picMk id="7" creationId="{1F33C4CD-AD4F-CF5B-8188-A693DC071662}"/>
          </ac:picMkLst>
        </pc:picChg>
        <pc:picChg chg="mod">
          <ac:chgData name="Kelly Wanzer" userId="520d1a2b-5a4b-4b86-a74b-d1aeeb44b69a" providerId="ADAL" clId="{2E390338-85F9-4FB2-B847-DCFB281C3A2E}" dt="2025-05-13T14:51:55.639" v="321" actId="962"/>
          <ac:picMkLst>
            <pc:docMk/>
            <pc:sldMk cId="362153884" sldId="308"/>
            <ac:picMk id="8" creationId="{E9871615-B063-F0B0-CB10-3D83D72324BC}"/>
          </ac:picMkLst>
        </pc:picChg>
      </pc:sldChg>
      <pc:sldChg chg="addSp delSp modSp mod">
        <pc:chgData name="Kelly Wanzer" userId="520d1a2b-5a4b-4b86-a74b-d1aeeb44b69a" providerId="ADAL" clId="{2E390338-85F9-4FB2-B847-DCFB281C3A2E}" dt="2025-05-13T14:51:28.413" v="318" actId="207"/>
        <pc:sldMkLst>
          <pc:docMk/>
          <pc:sldMk cId="2090841713" sldId="309"/>
        </pc:sldMkLst>
        <pc:spChg chg="del mod">
          <ac:chgData name="Kelly Wanzer" userId="520d1a2b-5a4b-4b86-a74b-d1aeeb44b69a" providerId="ADAL" clId="{2E390338-85F9-4FB2-B847-DCFB281C3A2E}" dt="2025-05-13T14:51:24.669" v="316" actId="478"/>
          <ac:spMkLst>
            <pc:docMk/>
            <pc:sldMk cId="2090841713" sldId="309"/>
            <ac:spMk id="4" creationId="{FA8C2505-4BBC-4B63-AA5F-11E970A199AB}"/>
          </ac:spMkLst>
        </pc:spChg>
        <pc:spChg chg="add mod">
          <ac:chgData name="Kelly Wanzer" userId="520d1a2b-5a4b-4b86-a74b-d1aeeb44b69a" providerId="ADAL" clId="{2E390338-85F9-4FB2-B847-DCFB281C3A2E}" dt="2025-05-13T14:51:28.413" v="318" actId="207"/>
          <ac:spMkLst>
            <pc:docMk/>
            <pc:sldMk cId="2090841713" sldId="309"/>
            <ac:spMk id="6" creationId="{78704FF0-AEB4-A322-101B-B1AF36F73E3D}"/>
          </ac:spMkLst>
        </pc:spChg>
      </pc:sldChg>
      <pc:sldChg chg="modSp mod">
        <pc:chgData name="Kelly Wanzer" userId="520d1a2b-5a4b-4b86-a74b-d1aeeb44b69a" providerId="ADAL" clId="{2E390338-85F9-4FB2-B847-DCFB281C3A2E}" dt="2025-05-13T14:48:54.334" v="260" actId="27636"/>
        <pc:sldMkLst>
          <pc:docMk/>
          <pc:sldMk cId="1056563535" sldId="310"/>
        </pc:sldMkLst>
        <pc:spChg chg="mod">
          <ac:chgData name="Kelly Wanzer" userId="520d1a2b-5a4b-4b86-a74b-d1aeeb44b69a" providerId="ADAL" clId="{2E390338-85F9-4FB2-B847-DCFB281C3A2E}" dt="2025-05-13T14:48:54.334" v="260" actId="27636"/>
          <ac:spMkLst>
            <pc:docMk/>
            <pc:sldMk cId="1056563535" sldId="310"/>
            <ac:spMk id="4" creationId="{45F5B9DA-1803-7155-9655-A4520D7789BF}"/>
          </ac:spMkLst>
        </pc:spChg>
      </pc:sldChg>
      <pc:sldChg chg="modSp mod">
        <pc:chgData name="Kelly Wanzer" userId="520d1a2b-5a4b-4b86-a74b-d1aeeb44b69a" providerId="ADAL" clId="{2E390338-85F9-4FB2-B847-DCFB281C3A2E}" dt="2025-05-13T14:51:09.649" v="308" actId="27636"/>
        <pc:sldMkLst>
          <pc:docMk/>
          <pc:sldMk cId="3929647570" sldId="312"/>
        </pc:sldMkLst>
        <pc:spChg chg="mod">
          <ac:chgData name="Kelly Wanzer" userId="520d1a2b-5a4b-4b86-a74b-d1aeeb44b69a" providerId="ADAL" clId="{2E390338-85F9-4FB2-B847-DCFB281C3A2E}" dt="2025-05-13T14:51:09.649" v="308" actId="27636"/>
          <ac:spMkLst>
            <pc:docMk/>
            <pc:sldMk cId="3929647570" sldId="312"/>
            <ac:spMk id="15" creationId="{36A95F53-7D91-FAF3-6575-5EFD98ECB074}"/>
          </ac:spMkLst>
        </pc:spChg>
      </pc:sldChg>
      <pc:sldChg chg="addSp delSp modSp mod">
        <pc:chgData name="Kelly Wanzer" userId="520d1a2b-5a4b-4b86-a74b-d1aeeb44b69a" providerId="ADAL" clId="{2E390338-85F9-4FB2-B847-DCFB281C3A2E}" dt="2025-05-13T14:50:22.834" v="286"/>
        <pc:sldMkLst>
          <pc:docMk/>
          <pc:sldMk cId="2983349108" sldId="544"/>
        </pc:sldMkLst>
        <pc:spChg chg="del mod">
          <ac:chgData name="Kelly Wanzer" userId="520d1a2b-5a4b-4b86-a74b-d1aeeb44b69a" providerId="ADAL" clId="{2E390338-85F9-4FB2-B847-DCFB281C3A2E}" dt="2025-05-13T14:50:22.412" v="285" actId="478"/>
          <ac:spMkLst>
            <pc:docMk/>
            <pc:sldMk cId="2983349108" sldId="544"/>
            <ac:spMk id="3" creationId="{9BDD73EC-33CD-8DED-9F11-283C9CFCA646}"/>
          </ac:spMkLst>
        </pc:spChg>
        <pc:spChg chg="add mod">
          <ac:chgData name="Kelly Wanzer" userId="520d1a2b-5a4b-4b86-a74b-d1aeeb44b69a" providerId="ADAL" clId="{2E390338-85F9-4FB2-B847-DCFB281C3A2E}" dt="2025-05-13T14:50:22.834" v="286"/>
          <ac:spMkLst>
            <pc:docMk/>
            <pc:sldMk cId="2983349108" sldId="544"/>
            <ac:spMk id="5" creationId="{05050869-A358-3DDB-2428-E72841D6B66F}"/>
          </ac:spMkLst>
        </pc:spChg>
      </pc:sldChg>
      <pc:sldChg chg="addSp delSp modSp mod">
        <pc:chgData name="Kelly Wanzer" userId="520d1a2b-5a4b-4b86-a74b-d1aeeb44b69a" providerId="ADAL" clId="{2E390338-85F9-4FB2-B847-DCFB281C3A2E}" dt="2025-05-13T14:49:49.670" v="273" actId="121"/>
        <pc:sldMkLst>
          <pc:docMk/>
          <pc:sldMk cId="1456491650" sldId="548"/>
        </pc:sldMkLst>
        <pc:spChg chg="del">
          <ac:chgData name="Kelly Wanzer" userId="520d1a2b-5a4b-4b86-a74b-d1aeeb44b69a" providerId="ADAL" clId="{2E390338-85F9-4FB2-B847-DCFB281C3A2E}" dt="2025-05-13T14:49:40.539" v="271" actId="478"/>
          <ac:spMkLst>
            <pc:docMk/>
            <pc:sldMk cId="1456491650" sldId="548"/>
            <ac:spMk id="2" creationId="{E63E907A-5AE9-1BFB-30FD-5525FDF78BFF}"/>
          </ac:spMkLst>
        </pc:spChg>
        <pc:spChg chg="add mod">
          <ac:chgData name="Kelly Wanzer" userId="520d1a2b-5a4b-4b86-a74b-d1aeeb44b69a" providerId="ADAL" clId="{2E390338-85F9-4FB2-B847-DCFB281C3A2E}" dt="2025-05-13T14:49:49.670" v="273" actId="121"/>
          <ac:spMkLst>
            <pc:docMk/>
            <pc:sldMk cId="1456491650" sldId="548"/>
            <ac:spMk id="3" creationId="{AE586846-6A65-92F4-17BE-8564C5C3DE7D}"/>
          </ac:spMkLst>
        </pc:spChg>
      </pc:sldChg>
      <pc:sldChg chg="addSp delSp modSp mod">
        <pc:chgData name="Kelly Wanzer" userId="520d1a2b-5a4b-4b86-a74b-d1aeeb44b69a" providerId="ADAL" clId="{2E390338-85F9-4FB2-B847-DCFB281C3A2E}" dt="2025-05-13T14:50:40.294" v="293" actId="207"/>
        <pc:sldMkLst>
          <pc:docMk/>
          <pc:sldMk cId="2955218450" sldId="549"/>
        </pc:sldMkLst>
        <pc:spChg chg="add mod">
          <ac:chgData name="Kelly Wanzer" userId="520d1a2b-5a4b-4b86-a74b-d1aeeb44b69a" providerId="ADAL" clId="{2E390338-85F9-4FB2-B847-DCFB281C3A2E}" dt="2025-05-13T14:50:40.294" v="293" actId="207"/>
          <ac:spMkLst>
            <pc:docMk/>
            <pc:sldMk cId="2955218450" sldId="549"/>
            <ac:spMk id="2" creationId="{F16B2099-1C2D-0DCC-9E1B-C7A0B2BB7E21}"/>
          </ac:spMkLst>
        </pc:spChg>
        <pc:spChg chg="del">
          <ac:chgData name="Kelly Wanzer" userId="520d1a2b-5a4b-4b86-a74b-d1aeeb44b69a" providerId="ADAL" clId="{2E390338-85F9-4FB2-B847-DCFB281C3A2E}" dt="2025-05-13T14:50:33.059" v="291" actId="478"/>
          <ac:spMkLst>
            <pc:docMk/>
            <pc:sldMk cId="2955218450" sldId="549"/>
            <ac:spMk id="9" creationId="{366B63E2-8855-44D5-0647-827E28922645}"/>
          </ac:spMkLst>
        </pc:spChg>
      </pc:sldChg>
      <pc:sldChg chg="modSp mod">
        <pc:chgData name="Kelly Wanzer" userId="520d1a2b-5a4b-4b86-a74b-d1aeeb44b69a" providerId="ADAL" clId="{2E390338-85F9-4FB2-B847-DCFB281C3A2E}" dt="2025-05-13T14:35:13.343" v="30" actId="207"/>
        <pc:sldMkLst>
          <pc:docMk/>
          <pc:sldMk cId="829802850" sldId="1294"/>
        </pc:sldMkLst>
        <pc:spChg chg="mod">
          <ac:chgData name="Kelly Wanzer" userId="520d1a2b-5a4b-4b86-a74b-d1aeeb44b69a" providerId="ADAL" clId="{2E390338-85F9-4FB2-B847-DCFB281C3A2E}" dt="2025-05-13T14:35:13.343" v="30" actId="207"/>
          <ac:spMkLst>
            <pc:docMk/>
            <pc:sldMk cId="829802850" sldId="1294"/>
            <ac:spMk id="2" creationId="{51DF3D98-3C30-4CFC-8643-C81E829C8C25}"/>
          </ac:spMkLst>
        </pc:spChg>
      </pc:sldChg>
      <pc:sldChg chg="modSp mod">
        <pc:chgData name="Kelly Wanzer" userId="520d1a2b-5a4b-4b86-a74b-d1aeeb44b69a" providerId="ADAL" clId="{2E390338-85F9-4FB2-B847-DCFB281C3A2E}" dt="2025-05-13T14:51:14.827" v="311" actId="403"/>
        <pc:sldMkLst>
          <pc:docMk/>
          <pc:sldMk cId="923576547" sldId="1579"/>
        </pc:sldMkLst>
        <pc:spChg chg="mod">
          <ac:chgData name="Kelly Wanzer" userId="520d1a2b-5a4b-4b86-a74b-d1aeeb44b69a" providerId="ADAL" clId="{2E390338-85F9-4FB2-B847-DCFB281C3A2E}" dt="2025-05-13T14:51:14.827" v="311" actId="403"/>
          <ac:spMkLst>
            <pc:docMk/>
            <pc:sldMk cId="923576547" sldId="1579"/>
            <ac:spMk id="4" creationId="{9C51C0FC-14E6-DEF4-3B88-DC9FE190C72E}"/>
          </ac:spMkLst>
        </pc:spChg>
      </pc:sldChg>
      <pc:sldChg chg="modSp mod">
        <pc:chgData name="Kelly Wanzer" userId="520d1a2b-5a4b-4b86-a74b-d1aeeb44b69a" providerId="ADAL" clId="{2E390338-85F9-4FB2-B847-DCFB281C3A2E}" dt="2025-05-13T14:49:07.487" v="267" actId="27636"/>
        <pc:sldMkLst>
          <pc:docMk/>
          <pc:sldMk cId="3237428820" sldId="1580"/>
        </pc:sldMkLst>
        <pc:spChg chg="mod ord">
          <ac:chgData name="Kelly Wanzer" userId="520d1a2b-5a4b-4b86-a74b-d1aeeb44b69a" providerId="ADAL" clId="{2E390338-85F9-4FB2-B847-DCFB281C3A2E}" dt="2025-05-13T14:49:07.487" v="267" actId="27636"/>
          <ac:spMkLst>
            <pc:docMk/>
            <pc:sldMk cId="3237428820" sldId="1580"/>
            <ac:spMk id="3" creationId="{FBC4C934-C23C-DECB-CC58-1CE1DEC5E4FF}"/>
          </ac:spMkLst>
        </pc:spChg>
        <pc:picChg chg="mod">
          <ac:chgData name="Kelly Wanzer" userId="520d1a2b-5a4b-4b86-a74b-d1aeeb44b69a" providerId="ADAL" clId="{2E390338-85F9-4FB2-B847-DCFB281C3A2E}" dt="2025-05-13T14:48:59.650" v="261" actId="962"/>
          <ac:picMkLst>
            <pc:docMk/>
            <pc:sldMk cId="3237428820" sldId="1580"/>
            <ac:picMk id="4" creationId="{8BA73831-1E69-1909-83AD-CA15D33B3099}"/>
          </ac:picMkLst>
        </pc:picChg>
        <pc:picChg chg="mod">
          <ac:chgData name="Kelly Wanzer" userId="520d1a2b-5a4b-4b86-a74b-d1aeeb44b69a" providerId="ADAL" clId="{2E390338-85F9-4FB2-B847-DCFB281C3A2E}" dt="2025-05-13T14:49:03.947" v="262" actId="962"/>
          <ac:picMkLst>
            <pc:docMk/>
            <pc:sldMk cId="3237428820" sldId="1580"/>
            <ac:picMk id="6" creationId="{AF5DFDEB-0294-15BF-BF5C-81845BB202D4}"/>
          </ac:picMkLst>
        </pc:picChg>
      </pc:sldChg>
      <pc:sldChg chg="modSp mod">
        <pc:chgData name="Kelly Wanzer" userId="520d1a2b-5a4b-4b86-a74b-d1aeeb44b69a" providerId="ADAL" clId="{2E390338-85F9-4FB2-B847-DCFB281C3A2E}" dt="2025-05-13T14:48:01.597" v="244" actId="403"/>
        <pc:sldMkLst>
          <pc:docMk/>
          <pc:sldMk cId="1547453355" sldId="1581"/>
        </pc:sldMkLst>
        <pc:spChg chg="mod">
          <ac:chgData name="Kelly Wanzer" userId="520d1a2b-5a4b-4b86-a74b-d1aeeb44b69a" providerId="ADAL" clId="{2E390338-85F9-4FB2-B847-DCFB281C3A2E}" dt="2025-05-13T14:48:01.597" v="244" actId="403"/>
          <ac:spMkLst>
            <pc:docMk/>
            <pc:sldMk cId="1547453355" sldId="1581"/>
            <ac:spMk id="4" creationId="{AE71756A-B182-472A-5C02-BE863AAEFFC8}"/>
          </ac:spMkLst>
        </pc:spChg>
      </pc:sldChg>
      <pc:sldChg chg="modSp mod">
        <pc:chgData name="Kelly Wanzer" userId="520d1a2b-5a4b-4b86-a74b-d1aeeb44b69a" providerId="ADAL" clId="{2E390338-85F9-4FB2-B847-DCFB281C3A2E}" dt="2025-05-13T14:55:50.838" v="364" actId="20577"/>
        <pc:sldMkLst>
          <pc:docMk/>
          <pc:sldMk cId="3942426284" sldId="1582"/>
        </pc:sldMkLst>
        <pc:spChg chg="mod">
          <ac:chgData name="Kelly Wanzer" userId="520d1a2b-5a4b-4b86-a74b-d1aeeb44b69a" providerId="ADAL" clId="{2E390338-85F9-4FB2-B847-DCFB281C3A2E}" dt="2025-05-13T14:48:36.324" v="256" actId="27636"/>
          <ac:spMkLst>
            <pc:docMk/>
            <pc:sldMk cId="3942426284" sldId="1582"/>
            <ac:spMk id="4" creationId="{7E2222F9-5D98-70F2-DA8E-569B5D6301DF}"/>
          </ac:spMkLst>
        </pc:spChg>
        <pc:spChg chg="mod">
          <ac:chgData name="Kelly Wanzer" userId="520d1a2b-5a4b-4b86-a74b-d1aeeb44b69a" providerId="ADAL" clId="{2E390338-85F9-4FB2-B847-DCFB281C3A2E}" dt="2025-05-13T14:55:50.838" v="364" actId="20577"/>
          <ac:spMkLst>
            <pc:docMk/>
            <pc:sldMk cId="3942426284" sldId="1582"/>
            <ac:spMk id="8" creationId="{57F4EA28-1633-F648-C734-54195AA38E7E}"/>
          </ac:spMkLst>
        </pc:spChg>
      </pc:sldChg>
      <pc:sldChg chg="modSp mod">
        <pc:chgData name="Kelly Wanzer" userId="520d1a2b-5a4b-4b86-a74b-d1aeeb44b69a" providerId="ADAL" clId="{2E390338-85F9-4FB2-B847-DCFB281C3A2E}" dt="2025-05-13T14:55:54.778" v="368" actId="20577"/>
        <pc:sldMkLst>
          <pc:docMk/>
          <pc:sldMk cId="550836027" sldId="1584"/>
        </pc:sldMkLst>
        <pc:spChg chg="mod">
          <ac:chgData name="Kelly Wanzer" userId="520d1a2b-5a4b-4b86-a74b-d1aeeb44b69a" providerId="ADAL" clId="{2E390338-85F9-4FB2-B847-DCFB281C3A2E}" dt="2025-05-13T14:55:54.778" v="368" actId="20577"/>
          <ac:spMkLst>
            <pc:docMk/>
            <pc:sldMk cId="550836027" sldId="1584"/>
            <ac:spMk id="2" creationId="{5312EDC5-9408-A839-3023-3E30764A722E}"/>
          </ac:spMkLst>
        </pc:spChg>
        <pc:spChg chg="mod">
          <ac:chgData name="Kelly Wanzer" userId="520d1a2b-5a4b-4b86-a74b-d1aeeb44b69a" providerId="ADAL" clId="{2E390338-85F9-4FB2-B847-DCFB281C3A2E}" dt="2025-05-13T14:48:27.600" v="252" actId="27636"/>
          <ac:spMkLst>
            <pc:docMk/>
            <pc:sldMk cId="550836027" sldId="1584"/>
            <ac:spMk id="5" creationId="{70229D02-C1E2-0B9C-0EF0-F607C6500D2D}"/>
          </ac:spMkLst>
        </pc:spChg>
      </pc:sldChg>
      <pc:sldChg chg="modSp mod">
        <pc:chgData name="Kelly Wanzer" userId="520d1a2b-5a4b-4b86-a74b-d1aeeb44b69a" providerId="ADAL" clId="{2E390338-85F9-4FB2-B847-DCFB281C3A2E}" dt="2025-05-13T14:48:18.628" v="248" actId="27636"/>
        <pc:sldMkLst>
          <pc:docMk/>
          <pc:sldMk cId="1270480531" sldId="1587"/>
        </pc:sldMkLst>
        <pc:spChg chg="mod">
          <ac:chgData name="Kelly Wanzer" userId="520d1a2b-5a4b-4b86-a74b-d1aeeb44b69a" providerId="ADAL" clId="{2E390338-85F9-4FB2-B847-DCFB281C3A2E}" dt="2025-05-13T14:48:18.628" v="248" actId="27636"/>
          <ac:spMkLst>
            <pc:docMk/>
            <pc:sldMk cId="1270480531" sldId="1587"/>
            <ac:spMk id="4" creationId="{90C8AA32-854B-2BDA-9D37-AF51411B1FEE}"/>
          </ac:spMkLst>
        </pc:spChg>
      </pc:sldChg>
      <pc:sldChg chg="modSp mod">
        <pc:chgData name="Kelly Wanzer" userId="520d1a2b-5a4b-4b86-a74b-d1aeeb44b69a" providerId="ADAL" clId="{2E390338-85F9-4FB2-B847-DCFB281C3A2E}" dt="2025-05-13T14:47:11.798" v="224" actId="27636"/>
        <pc:sldMkLst>
          <pc:docMk/>
          <pc:sldMk cId="1146506988" sldId="1591"/>
        </pc:sldMkLst>
        <pc:spChg chg="mod">
          <ac:chgData name="Kelly Wanzer" userId="520d1a2b-5a4b-4b86-a74b-d1aeeb44b69a" providerId="ADAL" clId="{2E390338-85F9-4FB2-B847-DCFB281C3A2E}" dt="2025-05-13T14:47:11.798" v="224" actId="27636"/>
          <ac:spMkLst>
            <pc:docMk/>
            <pc:sldMk cId="1146506988" sldId="1591"/>
            <ac:spMk id="23" creationId="{47F8AE4C-4A06-7032-AF4B-22CB982B667F}"/>
          </ac:spMkLst>
        </pc:spChg>
      </pc:sldChg>
      <pc:sldChg chg="modSp mod">
        <pc:chgData name="Kelly Wanzer" userId="520d1a2b-5a4b-4b86-a74b-d1aeeb44b69a" providerId="ADAL" clId="{2E390338-85F9-4FB2-B847-DCFB281C3A2E}" dt="2025-05-13T14:47:33.027" v="232" actId="27636"/>
        <pc:sldMkLst>
          <pc:docMk/>
          <pc:sldMk cId="3902421387" sldId="1593"/>
        </pc:sldMkLst>
        <pc:spChg chg="mod">
          <ac:chgData name="Kelly Wanzer" userId="520d1a2b-5a4b-4b86-a74b-d1aeeb44b69a" providerId="ADAL" clId="{2E390338-85F9-4FB2-B847-DCFB281C3A2E}" dt="2025-05-13T14:47:33.027" v="232" actId="27636"/>
          <ac:spMkLst>
            <pc:docMk/>
            <pc:sldMk cId="3902421387" sldId="1593"/>
            <ac:spMk id="4" creationId="{74E8CA70-C267-855F-4EE7-CAF12E116500}"/>
          </ac:spMkLst>
        </pc:spChg>
      </pc:sldChg>
      <pc:sldChg chg="modSp mod">
        <pc:chgData name="Kelly Wanzer" userId="520d1a2b-5a4b-4b86-a74b-d1aeeb44b69a" providerId="ADAL" clId="{2E390338-85F9-4FB2-B847-DCFB281C3A2E}" dt="2025-05-13T14:47:46.916" v="241" actId="27636"/>
        <pc:sldMkLst>
          <pc:docMk/>
          <pc:sldMk cId="1845207223" sldId="1597"/>
        </pc:sldMkLst>
        <pc:spChg chg="mod">
          <ac:chgData name="Kelly Wanzer" userId="520d1a2b-5a4b-4b86-a74b-d1aeeb44b69a" providerId="ADAL" clId="{2E390338-85F9-4FB2-B847-DCFB281C3A2E}" dt="2025-05-13T14:47:46.916" v="241" actId="27636"/>
          <ac:spMkLst>
            <pc:docMk/>
            <pc:sldMk cId="1845207223" sldId="1597"/>
            <ac:spMk id="4" creationId="{536646FF-1C64-8754-43FE-CADA91FFDB0C}"/>
          </ac:spMkLst>
        </pc:spChg>
      </pc:sldChg>
      <pc:sldChg chg="modSp mod">
        <pc:chgData name="Kelly Wanzer" userId="520d1a2b-5a4b-4b86-a74b-d1aeeb44b69a" providerId="ADAL" clId="{2E390338-85F9-4FB2-B847-DCFB281C3A2E}" dt="2025-05-13T14:47:41.582" v="237" actId="27636"/>
        <pc:sldMkLst>
          <pc:docMk/>
          <pc:sldMk cId="1239335236" sldId="1598"/>
        </pc:sldMkLst>
        <pc:spChg chg="mod">
          <ac:chgData name="Kelly Wanzer" userId="520d1a2b-5a4b-4b86-a74b-d1aeeb44b69a" providerId="ADAL" clId="{2E390338-85F9-4FB2-B847-DCFB281C3A2E}" dt="2025-05-13T14:47:41.582" v="237" actId="27636"/>
          <ac:spMkLst>
            <pc:docMk/>
            <pc:sldMk cId="1239335236" sldId="1598"/>
            <ac:spMk id="4" creationId="{A149006C-3DED-9034-2352-63264EE3AD1A}"/>
          </ac:spMkLst>
        </pc:spChg>
      </pc:sldChg>
      <pc:sldChg chg="modSp mod">
        <pc:chgData name="Kelly Wanzer" userId="520d1a2b-5a4b-4b86-a74b-d1aeeb44b69a" providerId="ADAL" clId="{2E390338-85F9-4FB2-B847-DCFB281C3A2E}" dt="2025-05-13T14:47:18.753" v="228" actId="27636"/>
        <pc:sldMkLst>
          <pc:docMk/>
          <pc:sldMk cId="3718280265" sldId="1599"/>
        </pc:sldMkLst>
        <pc:spChg chg="mod">
          <ac:chgData name="Kelly Wanzer" userId="520d1a2b-5a4b-4b86-a74b-d1aeeb44b69a" providerId="ADAL" clId="{2E390338-85F9-4FB2-B847-DCFB281C3A2E}" dt="2025-05-13T14:47:18.753" v="228" actId="27636"/>
          <ac:spMkLst>
            <pc:docMk/>
            <pc:sldMk cId="3718280265" sldId="1599"/>
            <ac:spMk id="4" creationId="{D6FA0CD1-91B1-EB44-8561-E362E3D8AD07}"/>
          </ac:spMkLst>
        </pc:spChg>
      </pc:sldChg>
      <pc:sldChg chg="addSp delSp modSp mod">
        <pc:chgData name="Kelly Wanzer" userId="520d1a2b-5a4b-4b86-a74b-d1aeeb44b69a" providerId="ADAL" clId="{2E390338-85F9-4FB2-B847-DCFB281C3A2E}" dt="2025-05-13T14:56:22.171" v="370" actId="13244"/>
        <pc:sldMkLst>
          <pc:docMk/>
          <pc:sldMk cId="68811685" sldId="1602"/>
        </pc:sldMkLst>
        <pc:spChg chg="add del mod">
          <ac:chgData name="Kelly Wanzer" userId="520d1a2b-5a4b-4b86-a74b-d1aeeb44b69a" providerId="ADAL" clId="{2E390338-85F9-4FB2-B847-DCFB281C3A2E}" dt="2025-05-13T14:54:41.101" v="343" actId="33699"/>
          <ac:spMkLst>
            <pc:docMk/>
            <pc:sldMk cId="68811685" sldId="1602"/>
            <ac:spMk id="2" creationId="{8B736090-91E3-E25D-A040-3669B965546B}"/>
          </ac:spMkLst>
        </pc:spChg>
        <pc:spChg chg="mod">
          <ac:chgData name="Kelly Wanzer" userId="520d1a2b-5a4b-4b86-a74b-d1aeeb44b69a" providerId="ADAL" clId="{2E390338-85F9-4FB2-B847-DCFB281C3A2E}" dt="2025-05-13T14:38:25.973" v="94" actId="404"/>
          <ac:spMkLst>
            <pc:docMk/>
            <pc:sldMk cId="68811685" sldId="1602"/>
            <ac:spMk id="3" creationId="{2969543C-0F9F-FF2C-B361-557B819DB0F2}"/>
          </ac:spMkLst>
        </pc:spChg>
        <pc:spChg chg="mod">
          <ac:chgData name="Kelly Wanzer" userId="520d1a2b-5a4b-4b86-a74b-d1aeeb44b69a" providerId="ADAL" clId="{2E390338-85F9-4FB2-B847-DCFB281C3A2E}" dt="2025-05-13T14:38:06.190" v="89" actId="122"/>
          <ac:spMkLst>
            <pc:docMk/>
            <pc:sldMk cId="68811685" sldId="1602"/>
            <ac:spMk id="4" creationId="{92AAD6BF-58F6-D43D-D1C3-A0652508EA1B}"/>
          </ac:spMkLst>
        </pc:spChg>
        <pc:spChg chg="add del mod ord">
          <ac:chgData name="Kelly Wanzer" userId="520d1a2b-5a4b-4b86-a74b-d1aeeb44b69a" providerId="ADAL" clId="{2E390338-85F9-4FB2-B847-DCFB281C3A2E}" dt="2025-05-13T14:55:11.068" v="350" actId="478"/>
          <ac:spMkLst>
            <pc:docMk/>
            <pc:sldMk cId="68811685" sldId="1602"/>
            <ac:spMk id="5" creationId="{C854A40C-25AD-6900-1078-9BFC64D605B3}"/>
          </ac:spMkLst>
        </pc:spChg>
        <pc:spChg chg="add mod ord">
          <ac:chgData name="Kelly Wanzer" userId="520d1a2b-5a4b-4b86-a74b-d1aeeb44b69a" providerId="ADAL" clId="{2E390338-85F9-4FB2-B847-DCFB281C3A2E}" dt="2025-05-13T14:56:22.171" v="370" actId="13244"/>
          <ac:spMkLst>
            <pc:docMk/>
            <pc:sldMk cId="68811685" sldId="1602"/>
            <ac:spMk id="6" creationId="{293CAE53-55AE-7AC9-EEC6-D3EDE3F4D27A}"/>
          </ac:spMkLst>
        </pc:spChg>
      </pc:sldChg>
      <pc:sldChg chg="modSp mod">
        <pc:chgData name="Kelly Wanzer" userId="520d1a2b-5a4b-4b86-a74b-d1aeeb44b69a" providerId="ADAL" clId="{2E390338-85F9-4FB2-B847-DCFB281C3A2E}" dt="2025-05-13T14:39:16.999" v="109" actId="403"/>
        <pc:sldMkLst>
          <pc:docMk/>
          <pc:sldMk cId="2812872973" sldId="1603"/>
        </pc:sldMkLst>
        <pc:spChg chg="mod">
          <ac:chgData name="Kelly Wanzer" userId="520d1a2b-5a4b-4b86-a74b-d1aeeb44b69a" providerId="ADAL" clId="{2E390338-85F9-4FB2-B847-DCFB281C3A2E}" dt="2025-05-13T14:39:10.644" v="106" actId="1076"/>
          <ac:spMkLst>
            <pc:docMk/>
            <pc:sldMk cId="2812872973" sldId="1603"/>
            <ac:spMk id="2" creationId="{3703EC3B-FACC-D830-B15C-2A3B905DF9B2}"/>
          </ac:spMkLst>
        </pc:spChg>
        <pc:spChg chg="mod">
          <ac:chgData name="Kelly Wanzer" userId="520d1a2b-5a4b-4b86-a74b-d1aeeb44b69a" providerId="ADAL" clId="{2E390338-85F9-4FB2-B847-DCFB281C3A2E}" dt="2025-05-13T14:39:16.999" v="109" actId="403"/>
          <ac:spMkLst>
            <pc:docMk/>
            <pc:sldMk cId="2812872973" sldId="1603"/>
            <ac:spMk id="4" creationId="{16002095-CD4D-522B-8E26-759526E6C7F4}"/>
          </ac:spMkLst>
        </pc:spChg>
      </pc:sldChg>
      <pc:sldChg chg="modSp mod">
        <pc:chgData name="Kelly Wanzer" userId="520d1a2b-5a4b-4b86-a74b-d1aeeb44b69a" providerId="ADAL" clId="{2E390338-85F9-4FB2-B847-DCFB281C3A2E}" dt="2025-05-13T14:39:43.035" v="114" actId="13244"/>
        <pc:sldMkLst>
          <pc:docMk/>
          <pc:sldMk cId="3715318365" sldId="1604"/>
        </pc:sldMkLst>
        <pc:spChg chg="mod ord">
          <ac:chgData name="Kelly Wanzer" userId="520d1a2b-5a4b-4b86-a74b-d1aeeb44b69a" providerId="ADAL" clId="{2E390338-85F9-4FB2-B847-DCFB281C3A2E}" dt="2025-05-13T14:39:34.494" v="112" actId="13244"/>
          <ac:spMkLst>
            <pc:docMk/>
            <pc:sldMk cId="3715318365" sldId="1604"/>
            <ac:spMk id="4" creationId="{0F7B70B1-EC64-E8DC-7CDB-BF22F8CC2C3B}"/>
          </ac:spMkLst>
        </pc:spChg>
        <pc:spChg chg="ord">
          <ac:chgData name="Kelly Wanzer" userId="520d1a2b-5a4b-4b86-a74b-d1aeeb44b69a" providerId="ADAL" clId="{2E390338-85F9-4FB2-B847-DCFB281C3A2E}" dt="2025-05-13T14:39:38.475" v="113" actId="13244"/>
          <ac:spMkLst>
            <pc:docMk/>
            <pc:sldMk cId="3715318365" sldId="1604"/>
            <ac:spMk id="6" creationId="{EB0DC052-F77E-4CB7-0FE0-5C2683CB30BD}"/>
          </ac:spMkLst>
        </pc:spChg>
        <pc:spChg chg="ord">
          <ac:chgData name="Kelly Wanzer" userId="520d1a2b-5a4b-4b86-a74b-d1aeeb44b69a" providerId="ADAL" clId="{2E390338-85F9-4FB2-B847-DCFB281C3A2E}" dt="2025-05-13T14:39:43.035" v="114" actId="13244"/>
          <ac:spMkLst>
            <pc:docMk/>
            <pc:sldMk cId="3715318365" sldId="1604"/>
            <ac:spMk id="7" creationId="{766CBF18-BFBC-B526-741F-AE075C0CD993}"/>
          </ac:spMkLst>
        </pc:spChg>
      </pc:sldChg>
      <pc:sldChg chg="addSp delSp modSp mod">
        <pc:chgData name="Kelly Wanzer" userId="520d1a2b-5a4b-4b86-a74b-d1aeeb44b69a" providerId="ADAL" clId="{2E390338-85F9-4FB2-B847-DCFB281C3A2E}" dt="2025-05-13T14:43:43.172" v="160" actId="13244"/>
        <pc:sldMkLst>
          <pc:docMk/>
          <pc:sldMk cId="2465372644" sldId="1605"/>
        </pc:sldMkLst>
        <pc:spChg chg="mod">
          <ac:chgData name="Kelly Wanzer" userId="520d1a2b-5a4b-4b86-a74b-d1aeeb44b69a" providerId="ADAL" clId="{2E390338-85F9-4FB2-B847-DCFB281C3A2E}" dt="2025-05-13T14:40:19.529" v="120" actId="20577"/>
          <ac:spMkLst>
            <pc:docMk/>
            <pc:sldMk cId="2465372644" sldId="1605"/>
            <ac:spMk id="2" creationId="{5BCC997C-726A-3C9A-0796-7D3137CDF8AF}"/>
          </ac:spMkLst>
        </pc:spChg>
        <pc:spChg chg="mod ord">
          <ac:chgData name="Kelly Wanzer" userId="520d1a2b-5a4b-4b86-a74b-d1aeeb44b69a" providerId="ADAL" clId="{2E390338-85F9-4FB2-B847-DCFB281C3A2E}" dt="2025-05-13T14:39:55.077" v="118" actId="403"/>
          <ac:spMkLst>
            <pc:docMk/>
            <pc:sldMk cId="2465372644" sldId="1605"/>
            <ac:spMk id="4" creationId="{3FA6AE31-AC22-6128-C8BE-9A64E4DDE93D}"/>
          </ac:spMkLst>
        </pc:spChg>
        <pc:spChg chg="add del mod">
          <ac:chgData name="Kelly Wanzer" userId="520d1a2b-5a4b-4b86-a74b-d1aeeb44b69a" providerId="ADAL" clId="{2E390338-85F9-4FB2-B847-DCFB281C3A2E}" dt="2025-05-13T14:42:45.758" v="154" actId="478"/>
          <ac:spMkLst>
            <pc:docMk/>
            <pc:sldMk cId="2465372644" sldId="1605"/>
            <ac:spMk id="7" creationId="{789B011D-B0CF-6A1D-4B9C-6C45776FBBE2}"/>
          </ac:spMkLst>
        </pc:spChg>
        <pc:graphicFrameChg chg="add mod ord modGraphic">
          <ac:chgData name="Kelly Wanzer" userId="520d1a2b-5a4b-4b86-a74b-d1aeeb44b69a" providerId="ADAL" clId="{2E390338-85F9-4FB2-B847-DCFB281C3A2E}" dt="2025-05-13T14:43:43.172" v="160" actId="13244"/>
          <ac:graphicFrameMkLst>
            <pc:docMk/>
            <pc:sldMk cId="2465372644" sldId="1605"/>
            <ac:graphicFrameMk id="3" creationId="{2A6F350A-E80C-7801-1122-3878A7F780DE}"/>
          </ac:graphicFrameMkLst>
        </pc:graphicFrameChg>
        <pc:graphicFrameChg chg="del mod">
          <ac:chgData name="Kelly Wanzer" userId="520d1a2b-5a4b-4b86-a74b-d1aeeb44b69a" providerId="ADAL" clId="{2E390338-85F9-4FB2-B847-DCFB281C3A2E}" dt="2025-05-13T14:42:34.162" v="153" actId="478"/>
          <ac:graphicFrameMkLst>
            <pc:docMk/>
            <pc:sldMk cId="2465372644" sldId="1605"/>
            <ac:graphicFrameMk id="5" creationId="{689B9BC8-3713-6241-5D51-57A03D22F02D}"/>
          </ac:graphicFrameMkLst>
        </pc:graphicFrameChg>
      </pc:sldChg>
      <pc:sldChg chg="addSp delSp modSp mod">
        <pc:chgData name="Kelly Wanzer" userId="520d1a2b-5a4b-4b86-a74b-d1aeeb44b69a" providerId="ADAL" clId="{2E390338-85F9-4FB2-B847-DCFB281C3A2E}" dt="2025-05-13T14:57:16.094" v="386" actId="20577"/>
        <pc:sldMkLst>
          <pc:docMk/>
          <pc:sldMk cId="0" sldId="1606"/>
        </pc:sldMkLst>
        <pc:spChg chg="del">
          <ac:chgData name="Kelly Wanzer" userId="520d1a2b-5a4b-4b86-a74b-d1aeeb44b69a" providerId="ADAL" clId="{2E390338-85F9-4FB2-B847-DCFB281C3A2E}" dt="2025-05-13T14:50:06.593" v="278" actId="478"/>
          <ac:spMkLst>
            <pc:docMk/>
            <pc:sldMk cId="0" sldId="1606"/>
            <ac:spMk id="2" creationId="{1AA6D48D-A939-8C29-89A7-74B512ACB0CF}"/>
          </ac:spMkLst>
        </pc:spChg>
        <pc:spChg chg="add mod">
          <ac:chgData name="Kelly Wanzer" userId="520d1a2b-5a4b-4b86-a74b-d1aeeb44b69a" providerId="ADAL" clId="{2E390338-85F9-4FB2-B847-DCFB281C3A2E}" dt="2025-05-13T14:50:06.757" v="279"/>
          <ac:spMkLst>
            <pc:docMk/>
            <pc:sldMk cId="0" sldId="1606"/>
            <ac:spMk id="5" creationId="{23B60E2B-5CF7-DC66-CB76-93F787623384}"/>
          </ac:spMkLst>
        </pc:spChg>
        <pc:spChg chg="mod">
          <ac:chgData name="Kelly Wanzer" userId="520d1a2b-5a4b-4b86-a74b-d1aeeb44b69a" providerId="ADAL" clId="{2E390338-85F9-4FB2-B847-DCFB281C3A2E}" dt="2025-05-13T14:56:38.569" v="371" actId="1076"/>
          <ac:spMkLst>
            <pc:docMk/>
            <pc:sldMk cId="0" sldId="1606"/>
            <ac:spMk id="393" creationId="{00000000-0000-0000-0000-000000000000}"/>
          </ac:spMkLst>
        </pc:spChg>
        <pc:spChg chg="mod">
          <ac:chgData name="Kelly Wanzer" userId="520d1a2b-5a4b-4b86-a74b-d1aeeb44b69a" providerId="ADAL" clId="{2E390338-85F9-4FB2-B847-DCFB281C3A2E}" dt="2025-05-13T14:56:46.153" v="373" actId="1076"/>
          <ac:spMkLst>
            <pc:docMk/>
            <pc:sldMk cId="0" sldId="1606"/>
            <ac:spMk id="396" creationId="{00000000-0000-0000-0000-000000000000}"/>
          </ac:spMkLst>
        </pc:spChg>
        <pc:spChg chg="mod">
          <ac:chgData name="Kelly Wanzer" userId="520d1a2b-5a4b-4b86-a74b-d1aeeb44b69a" providerId="ADAL" clId="{2E390338-85F9-4FB2-B847-DCFB281C3A2E}" dt="2025-05-13T14:57:16.094" v="386" actId="20577"/>
          <ac:spMkLst>
            <pc:docMk/>
            <pc:sldMk cId="0" sldId="1606"/>
            <ac:spMk id="397" creationId="{00000000-0000-0000-0000-000000000000}"/>
          </ac:spMkLst>
        </pc:spChg>
        <pc:picChg chg="mod">
          <ac:chgData name="Kelly Wanzer" userId="520d1a2b-5a4b-4b86-a74b-d1aeeb44b69a" providerId="ADAL" clId="{2E390338-85F9-4FB2-B847-DCFB281C3A2E}" dt="2025-05-13T14:56:44.159" v="372" actId="1076"/>
          <ac:picMkLst>
            <pc:docMk/>
            <pc:sldMk cId="0" sldId="1606"/>
            <ac:picMk id="395" creationId="{00000000-0000-0000-0000-000000000000}"/>
          </ac:picMkLst>
        </pc:picChg>
      </pc:sldChg>
      <pc:sldChg chg="addSp delSp modSp mod">
        <pc:chgData name="Kelly Wanzer" userId="520d1a2b-5a4b-4b86-a74b-d1aeeb44b69a" providerId="ADAL" clId="{2E390338-85F9-4FB2-B847-DCFB281C3A2E}" dt="2025-05-13T14:53:13.072" v="334" actId="962"/>
        <pc:sldMkLst>
          <pc:docMk/>
          <pc:sldMk cId="0" sldId="1607"/>
        </pc:sldMkLst>
        <pc:spChg chg="del">
          <ac:chgData name="Kelly Wanzer" userId="520d1a2b-5a4b-4b86-a74b-d1aeeb44b69a" providerId="ADAL" clId="{2E390338-85F9-4FB2-B847-DCFB281C3A2E}" dt="2025-05-13T14:50:28.927" v="289" actId="478"/>
          <ac:spMkLst>
            <pc:docMk/>
            <pc:sldMk cId="0" sldId="1607"/>
            <ac:spMk id="2" creationId="{C11CE628-EFD2-3495-AA15-8DDFF051C339}"/>
          </ac:spMkLst>
        </pc:spChg>
        <pc:spChg chg="add mod">
          <ac:chgData name="Kelly Wanzer" userId="520d1a2b-5a4b-4b86-a74b-d1aeeb44b69a" providerId="ADAL" clId="{2E390338-85F9-4FB2-B847-DCFB281C3A2E}" dt="2025-05-13T14:50:29.144" v="290"/>
          <ac:spMkLst>
            <pc:docMk/>
            <pc:sldMk cId="0" sldId="1607"/>
            <ac:spMk id="5" creationId="{30B82698-0899-4695-A2A0-CDFCE844C161}"/>
          </ac:spMkLst>
        </pc:spChg>
        <pc:picChg chg="mod">
          <ac:chgData name="Kelly Wanzer" userId="520d1a2b-5a4b-4b86-a74b-d1aeeb44b69a" providerId="ADAL" clId="{2E390338-85F9-4FB2-B847-DCFB281C3A2E}" dt="2025-05-13T14:53:13.072" v="334" actId="962"/>
          <ac:picMkLst>
            <pc:docMk/>
            <pc:sldMk cId="0" sldId="1607"/>
            <ac:picMk id="3" creationId="{83AF5969-413F-78E4-E3A7-AA87CE4E6E07}"/>
          </ac:picMkLst>
        </pc:picChg>
      </pc:sldChg>
      <pc:sldChg chg="delSp modSp mod">
        <pc:chgData name="Kelly Wanzer" userId="520d1a2b-5a4b-4b86-a74b-d1aeeb44b69a" providerId="ADAL" clId="{2E390338-85F9-4FB2-B847-DCFB281C3A2E}" dt="2025-05-13T14:45:02.101" v="182" actId="403"/>
        <pc:sldMkLst>
          <pc:docMk/>
          <pc:sldMk cId="3724774300" sldId="1608"/>
        </pc:sldMkLst>
        <pc:spChg chg="mod">
          <ac:chgData name="Kelly Wanzer" userId="520d1a2b-5a4b-4b86-a74b-d1aeeb44b69a" providerId="ADAL" clId="{2E390338-85F9-4FB2-B847-DCFB281C3A2E}" dt="2025-05-13T14:44:55.467" v="180" actId="313"/>
          <ac:spMkLst>
            <pc:docMk/>
            <pc:sldMk cId="3724774300" sldId="1608"/>
            <ac:spMk id="2" creationId="{2471C689-76E2-472C-A514-0CC62F606D81}"/>
          </ac:spMkLst>
        </pc:spChg>
        <pc:spChg chg="del">
          <ac:chgData name="Kelly Wanzer" userId="520d1a2b-5a4b-4b86-a74b-d1aeeb44b69a" providerId="ADAL" clId="{2E390338-85F9-4FB2-B847-DCFB281C3A2E}" dt="2025-05-13T14:44:41.567" v="172" actId="478"/>
          <ac:spMkLst>
            <pc:docMk/>
            <pc:sldMk cId="3724774300" sldId="1608"/>
            <ac:spMk id="3" creationId="{E0F5C509-ADBD-F1BE-F1E4-348F5FC698AD}"/>
          </ac:spMkLst>
        </pc:spChg>
        <pc:spChg chg="mod">
          <ac:chgData name="Kelly Wanzer" userId="520d1a2b-5a4b-4b86-a74b-d1aeeb44b69a" providerId="ADAL" clId="{2E390338-85F9-4FB2-B847-DCFB281C3A2E}" dt="2025-05-13T14:44:51.704" v="176" actId="404"/>
          <ac:spMkLst>
            <pc:docMk/>
            <pc:sldMk cId="3724774300" sldId="1608"/>
            <ac:spMk id="4" creationId="{C68EF3D5-7F33-64A9-F948-8EDB69356897}"/>
          </ac:spMkLst>
        </pc:spChg>
        <pc:spChg chg="del">
          <ac:chgData name="Kelly Wanzer" userId="520d1a2b-5a4b-4b86-a74b-d1aeeb44b69a" providerId="ADAL" clId="{2E390338-85F9-4FB2-B847-DCFB281C3A2E}" dt="2025-05-13T14:44:43.218" v="173" actId="478"/>
          <ac:spMkLst>
            <pc:docMk/>
            <pc:sldMk cId="3724774300" sldId="1608"/>
            <ac:spMk id="5" creationId="{8A444F38-6B8E-B374-867D-5DBBB61906F9}"/>
          </ac:spMkLst>
        </pc:spChg>
        <pc:spChg chg="mod">
          <ac:chgData name="Kelly Wanzer" userId="520d1a2b-5a4b-4b86-a74b-d1aeeb44b69a" providerId="ADAL" clId="{2E390338-85F9-4FB2-B847-DCFB281C3A2E}" dt="2025-05-13T14:45:02.101" v="182" actId="403"/>
          <ac:spMkLst>
            <pc:docMk/>
            <pc:sldMk cId="3724774300" sldId="1608"/>
            <ac:spMk id="6" creationId="{60DC12DA-603B-95B5-1888-3F8FE9DE1050}"/>
          </ac:spMkLst>
        </pc:spChg>
      </pc:sldChg>
      <pc:sldChg chg="delSp modSp mod">
        <pc:chgData name="Kelly Wanzer" userId="520d1a2b-5a4b-4b86-a74b-d1aeeb44b69a" providerId="ADAL" clId="{2E390338-85F9-4FB2-B847-DCFB281C3A2E}" dt="2025-05-13T14:52:31.586" v="327" actId="313"/>
        <pc:sldMkLst>
          <pc:docMk/>
          <pc:sldMk cId="3756279374" sldId="1609"/>
        </pc:sldMkLst>
        <pc:spChg chg="mod">
          <ac:chgData name="Kelly Wanzer" userId="520d1a2b-5a4b-4b86-a74b-d1aeeb44b69a" providerId="ADAL" clId="{2E390338-85F9-4FB2-B847-DCFB281C3A2E}" dt="2025-05-13T14:51:03.539" v="304" actId="27636"/>
          <ac:spMkLst>
            <pc:docMk/>
            <pc:sldMk cId="3756279374" sldId="1609"/>
            <ac:spMk id="2" creationId="{A87C0543-2164-CB79-AE61-70A64EE86788}"/>
          </ac:spMkLst>
        </pc:spChg>
        <pc:spChg chg="mod">
          <ac:chgData name="Kelly Wanzer" userId="520d1a2b-5a4b-4b86-a74b-d1aeeb44b69a" providerId="ADAL" clId="{2E390338-85F9-4FB2-B847-DCFB281C3A2E}" dt="2025-05-13T14:52:31.586" v="327" actId="313"/>
          <ac:spMkLst>
            <pc:docMk/>
            <pc:sldMk cId="3756279374" sldId="1609"/>
            <ac:spMk id="4" creationId="{8D79CDE5-4414-D2EF-2C44-AA65472B99FD}"/>
          </ac:spMkLst>
        </pc:spChg>
        <pc:spChg chg="del">
          <ac:chgData name="Kelly Wanzer" userId="520d1a2b-5a4b-4b86-a74b-d1aeeb44b69a" providerId="ADAL" clId="{2E390338-85F9-4FB2-B847-DCFB281C3A2E}" dt="2025-05-13T14:52:18.895" v="322" actId="478"/>
          <ac:spMkLst>
            <pc:docMk/>
            <pc:sldMk cId="3756279374" sldId="1609"/>
            <ac:spMk id="5" creationId="{C45C8761-43D6-608E-B75F-06958F934F27}"/>
          </ac:spMkLst>
        </pc:spChg>
        <pc:spChg chg="del">
          <ac:chgData name="Kelly Wanzer" userId="520d1a2b-5a4b-4b86-a74b-d1aeeb44b69a" providerId="ADAL" clId="{2E390338-85F9-4FB2-B847-DCFB281C3A2E}" dt="2025-05-13T14:52:23.941" v="323" actId="478"/>
          <ac:spMkLst>
            <pc:docMk/>
            <pc:sldMk cId="3756279374" sldId="1609"/>
            <ac:spMk id="7" creationId="{006A8BA2-2925-9294-E71B-626D264EE515}"/>
          </ac:spMkLst>
        </pc:spChg>
      </pc:sldChg>
      <pc:sldChg chg="modSp mod">
        <pc:chgData name="Kelly Wanzer" userId="520d1a2b-5a4b-4b86-a74b-d1aeeb44b69a" providerId="ADAL" clId="{2E390338-85F9-4FB2-B847-DCFB281C3A2E}" dt="2025-05-13T14:46:57.064" v="220" actId="27636"/>
        <pc:sldMkLst>
          <pc:docMk/>
          <pc:sldMk cId="3453776686" sldId="1610"/>
        </pc:sldMkLst>
        <pc:spChg chg="mod">
          <ac:chgData name="Kelly Wanzer" userId="520d1a2b-5a4b-4b86-a74b-d1aeeb44b69a" providerId="ADAL" clId="{2E390338-85F9-4FB2-B847-DCFB281C3A2E}" dt="2025-05-13T14:46:57.064" v="220" actId="27636"/>
          <ac:spMkLst>
            <pc:docMk/>
            <pc:sldMk cId="3453776686" sldId="1610"/>
            <ac:spMk id="4" creationId="{74E8CA70-C267-855F-4EE7-CAF12E116500}"/>
          </ac:spMkLst>
        </pc:spChg>
      </pc:sldChg>
      <pc:sldChg chg="modSp mod">
        <pc:chgData name="Kelly Wanzer" userId="520d1a2b-5a4b-4b86-a74b-d1aeeb44b69a" providerId="ADAL" clId="{2E390338-85F9-4FB2-B847-DCFB281C3A2E}" dt="2025-05-13T14:46:41.466" v="216" actId="3626"/>
        <pc:sldMkLst>
          <pc:docMk/>
          <pc:sldMk cId="1132138913" sldId="1611"/>
        </pc:sldMkLst>
        <pc:spChg chg="mod">
          <ac:chgData name="Kelly Wanzer" userId="520d1a2b-5a4b-4b86-a74b-d1aeeb44b69a" providerId="ADAL" clId="{2E390338-85F9-4FB2-B847-DCFB281C3A2E}" dt="2025-05-13T14:46:12.002" v="199" actId="403"/>
          <ac:spMkLst>
            <pc:docMk/>
            <pc:sldMk cId="1132138913" sldId="1611"/>
            <ac:spMk id="7" creationId="{50A86E01-62BB-5145-A6C3-515717DD327C}"/>
          </ac:spMkLst>
        </pc:spChg>
        <pc:spChg chg="mod ord">
          <ac:chgData name="Kelly Wanzer" userId="520d1a2b-5a4b-4b86-a74b-d1aeeb44b69a" providerId="ADAL" clId="{2E390338-85F9-4FB2-B847-DCFB281C3A2E}" dt="2025-05-13T14:46:41.466" v="216" actId="3626"/>
          <ac:spMkLst>
            <pc:docMk/>
            <pc:sldMk cId="1132138913" sldId="1611"/>
            <ac:spMk id="8" creationId="{E6FA0884-23BC-3A62-A506-9096EF868A38}"/>
          </ac:spMkLst>
        </pc:spChg>
      </pc:sldChg>
      <pc:sldChg chg="addSp delSp modSp mod">
        <pc:chgData name="Kelly Wanzer" userId="520d1a2b-5a4b-4b86-a74b-d1aeeb44b69a" providerId="ADAL" clId="{2E390338-85F9-4FB2-B847-DCFB281C3A2E}" dt="2025-05-13T14:52:43.598" v="331" actId="478"/>
        <pc:sldMkLst>
          <pc:docMk/>
          <pc:sldMk cId="126466882" sldId="1612"/>
        </pc:sldMkLst>
        <pc:spChg chg="add del mod">
          <ac:chgData name="Kelly Wanzer" userId="520d1a2b-5a4b-4b86-a74b-d1aeeb44b69a" providerId="ADAL" clId="{2E390338-85F9-4FB2-B847-DCFB281C3A2E}" dt="2025-05-13T14:52:41.878" v="330" actId="478"/>
          <ac:spMkLst>
            <pc:docMk/>
            <pc:sldMk cId="126466882" sldId="1612"/>
            <ac:spMk id="3" creationId="{6101E133-577E-607C-6B1F-BD657BC11DAB}"/>
          </ac:spMkLst>
        </pc:spChg>
        <pc:spChg chg="del mod modVis">
          <ac:chgData name="Kelly Wanzer" userId="520d1a2b-5a4b-4b86-a74b-d1aeeb44b69a" providerId="ADAL" clId="{2E390338-85F9-4FB2-B847-DCFB281C3A2E}" dt="2025-05-13T14:52:43.598" v="331" actId="478"/>
          <ac:spMkLst>
            <pc:docMk/>
            <pc:sldMk cId="126466882" sldId="1612"/>
            <ac:spMk id="4" creationId="{2DF0FA34-A567-C239-E447-E06CFFF38E1F}"/>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EA3C4-5AAB-436C-84DE-0BFEAFFB399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D6650D7-378E-48CA-81E2-C3CD71F3B918}">
      <dgm:prSet custT="1"/>
      <dgm:spPr/>
      <dgm:t>
        <a:bodyPr/>
        <a:lstStyle/>
        <a:p>
          <a:pPr>
            <a:lnSpc>
              <a:spcPct val="100000"/>
            </a:lnSpc>
            <a:defRPr cap="all"/>
          </a:pPr>
          <a:r>
            <a:rPr lang="en-US" sz="2000" dirty="0"/>
            <a:t>Performance, action</a:t>
          </a:r>
        </a:p>
      </dgm:t>
    </dgm:pt>
    <dgm:pt modelId="{6BC0DA13-4409-48B4-88F6-4D8ABE906CAE}" type="parTrans" cxnId="{67CA0586-6C28-49D7-B03F-CE78B2EC5001}">
      <dgm:prSet/>
      <dgm:spPr/>
      <dgm:t>
        <a:bodyPr/>
        <a:lstStyle/>
        <a:p>
          <a:endParaRPr lang="en-US"/>
        </a:p>
      </dgm:t>
    </dgm:pt>
    <dgm:pt modelId="{73E28D0B-21EA-41BE-95EB-DE0223FC6BE1}" type="sibTrans" cxnId="{67CA0586-6C28-49D7-B03F-CE78B2EC5001}">
      <dgm:prSet/>
      <dgm:spPr/>
      <dgm:t>
        <a:bodyPr/>
        <a:lstStyle/>
        <a:p>
          <a:endParaRPr lang="en-US"/>
        </a:p>
      </dgm:t>
    </dgm:pt>
    <dgm:pt modelId="{EE989413-D50B-4D9B-B921-9002A274C401}">
      <dgm:prSet custT="1"/>
      <dgm:spPr/>
      <dgm:t>
        <a:bodyPr/>
        <a:lstStyle/>
        <a:p>
          <a:pPr>
            <a:lnSpc>
              <a:spcPct val="100000"/>
            </a:lnSpc>
            <a:defRPr cap="all"/>
          </a:pPr>
          <a:r>
            <a:rPr lang="en-US" sz="2000" dirty="0"/>
            <a:t>Proud moments success</a:t>
          </a:r>
        </a:p>
      </dgm:t>
    </dgm:pt>
    <dgm:pt modelId="{ADDEF9EE-D5E9-47E5-B117-0496966AA1CB}" type="parTrans" cxnId="{D42E2EC0-4592-4B13-A050-B25C335D015A}">
      <dgm:prSet/>
      <dgm:spPr/>
      <dgm:t>
        <a:bodyPr/>
        <a:lstStyle/>
        <a:p>
          <a:endParaRPr lang="en-US"/>
        </a:p>
      </dgm:t>
    </dgm:pt>
    <dgm:pt modelId="{4269B49C-5E52-4A72-954E-8E4E43534AD0}" type="sibTrans" cxnId="{D42E2EC0-4592-4B13-A050-B25C335D015A}">
      <dgm:prSet/>
      <dgm:spPr/>
      <dgm:t>
        <a:bodyPr/>
        <a:lstStyle/>
        <a:p>
          <a:endParaRPr lang="en-US"/>
        </a:p>
      </dgm:t>
    </dgm:pt>
    <dgm:pt modelId="{F4CB89A5-596B-4600-BE37-389B299A691A}">
      <dgm:prSet custT="1"/>
      <dgm:spPr/>
      <dgm:t>
        <a:bodyPr/>
        <a:lstStyle/>
        <a:p>
          <a:pPr>
            <a:lnSpc>
              <a:spcPct val="100000"/>
            </a:lnSpc>
            <a:defRPr cap="all"/>
          </a:pPr>
          <a:r>
            <a:rPr lang="en-US" sz="2000" dirty="0"/>
            <a:t>Daily life</a:t>
          </a:r>
        </a:p>
      </dgm:t>
    </dgm:pt>
    <dgm:pt modelId="{A735515F-5AB8-49D0-AB01-AF2CADFAA3B5}" type="parTrans" cxnId="{F79336F5-FB12-40B8-A3DA-0F5620466068}">
      <dgm:prSet/>
      <dgm:spPr/>
      <dgm:t>
        <a:bodyPr/>
        <a:lstStyle/>
        <a:p>
          <a:endParaRPr lang="en-US"/>
        </a:p>
      </dgm:t>
    </dgm:pt>
    <dgm:pt modelId="{BD783F9B-359E-42D1-8313-2B420A21F3CD}" type="sibTrans" cxnId="{F79336F5-FB12-40B8-A3DA-0F5620466068}">
      <dgm:prSet/>
      <dgm:spPr/>
      <dgm:t>
        <a:bodyPr/>
        <a:lstStyle/>
        <a:p>
          <a:endParaRPr lang="en-US"/>
        </a:p>
      </dgm:t>
    </dgm:pt>
    <dgm:pt modelId="{4F1C11AA-A929-4114-B416-24D550CFC97F}">
      <dgm:prSet custT="1"/>
      <dgm:spPr/>
      <dgm:t>
        <a:bodyPr/>
        <a:lstStyle/>
        <a:p>
          <a:pPr>
            <a:lnSpc>
              <a:spcPct val="100000"/>
            </a:lnSpc>
            <a:defRPr cap="all"/>
          </a:pPr>
          <a:r>
            <a:rPr lang="en-US" sz="2000" dirty="0"/>
            <a:t>Solutions/</a:t>
          </a:r>
        </a:p>
        <a:p>
          <a:pPr>
            <a:lnSpc>
              <a:spcPct val="100000"/>
            </a:lnSpc>
            <a:defRPr cap="all"/>
          </a:pPr>
          <a:r>
            <a:rPr lang="en-US" sz="2000" dirty="0"/>
            <a:t>Accommodations in use</a:t>
          </a:r>
        </a:p>
      </dgm:t>
    </dgm:pt>
    <dgm:pt modelId="{51E7E667-3F59-4A46-851E-C56DB463757C}" type="parTrans" cxnId="{3B549F31-878E-48FB-83AC-D69A8F5F8DF3}">
      <dgm:prSet/>
      <dgm:spPr/>
      <dgm:t>
        <a:bodyPr/>
        <a:lstStyle/>
        <a:p>
          <a:endParaRPr lang="en-US"/>
        </a:p>
      </dgm:t>
    </dgm:pt>
    <dgm:pt modelId="{FD880656-D0A0-4139-9480-209702126E2F}" type="sibTrans" cxnId="{3B549F31-878E-48FB-83AC-D69A8F5F8DF3}">
      <dgm:prSet/>
      <dgm:spPr/>
      <dgm:t>
        <a:bodyPr/>
        <a:lstStyle/>
        <a:p>
          <a:endParaRPr lang="en-US"/>
        </a:p>
      </dgm:t>
    </dgm:pt>
    <dgm:pt modelId="{8EE6E398-543C-4C87-9A85-719A75DCD0F6}">
      <dgm:prSet custT="1"/>
      <dgm:spPr/>
      <dgm:t>
        <a:bodyPr/>
        <a:lstStyle/>
        <a:p>
          <a:pPr>
            <a:lnSpc>
              <a:spcPct val="100000"/>
            </a:lnSpc>
            <a:defRPr cap="all"/>
          </a:pPr>
          <a:r>
            <a:rPr lang="en-US" sz="2000" dirty="0"/>
            <a:t>Quotes from circle of support</a:t>
          </a:r>
        </a:p>
      </dgm:t>
    </dgm:pt>
    <dgm:pt modelId="{05F902CB-5C74-4D2F-8067-658290D2C22F}" type="parTrans" cxnId="{06CADE93-6269-4C7A-ADA0-FB12FB977C68}">
      <dgm:prSet/>
      <dgm:spPr/>
      <dgm:t>
        <a:bodyPr/>
        <a:lstStyle/>
        <a:p>
          <a:endParaRPr lang="en-US"/>
        </a:p>
      </dgm:t>
    </dgm:pt>
    <dgm:pt modelId="{50F451F0-9EA8-4587-A9A2-8F90BDD5C6D2}" type="sibTrans" cxnId="{06CADE93-6269-4C7A-ADA0-FB12FB977C68}">
      <dgm:prSet/>
      <dgm:spPr/>
      <dgm:t>
        <a:bodyPr/>
        <a:lstStyle/>
        <a:p>
          <a:endParaRPr lang="en-US"/>
        </a:p>
      </dgm:t>
    </dgm:pt>
    <dgm:pt modelId="{099E3F77-3265-4761-A700-22DC9C04D86C}">
      <dgm:prSet custT="1"/>
      <dgm:spPr/>
      <dgm:t>
        <a:bodyPr/>
        <a:lstStyle/>
        <a:p>
          <a:pPr>
            <a:lnSpc>
              <a:spcPct val="100000"/>
            </a:lnSpc>
            <a:defRPr cap="all"/>
          </a:pPr>
          <a:r>
            <a:rPr lang="en-US" sz="2000" dirty="0"/>
            <a:t>Stories that demonstrate a contribution, skill, passion, etc. </a:t>
          </a:r>
        </a:p>
      </dgm:t>
    </dgm:pt>
    <dgm:pt modelId="{E1C717FE-F2AB-4CA8-AD33-92350870F143}" type="parTrans" cxnId="{35C30C01-45A6-4900-8D4A-2C430347C394}">
      <dgm:prSet/>
      <dgm:spPr/>
      <dgm:t>
        <a:bodyPr/>
        <a:lstStyle/>
        <a:p>
          <a:endParaRPr lang="en-US"/>
        </a:p>
      </dgm:t>
    </dgm:pt>
    <dgm:pt modelId="{40BA26CE-D613-4AE2-A7CE-CE1F2D66A1D1}" type="sibTrans" cxnId="{35C30C01-45A6-4900-8D4A-2C430347C394}">
      <dgm:prSet/>
      <dgm:spPr/>
      <dgm:t>
        <a:bodyPr/>
        <a:lstStyle/>
        <a:p>
          <a:endParaRPr lang="en-US"/>
        </a:p>
      </dgm:t>
    </dgm:pt>
    <dgm:pt modelId="{11B55FBB-885E-4802-9044-C1C89E829CC2}" type="pres">
      <dgm:prSet presAssocID="{656EA3C4-5AAB-436C-84DE-0BFEAFFB399D}" presName="root" presStyleCnt="0">
        <dgm:presLayoutVars>
          <dgm:dir/>
          <dgm:resizeHandles val="exact"/>
        </dgm:presLayoutVars>
      </dgm:prSet>
      <dgm:spPr/>
    </dgm:pt>
    <dgm:pt modelId="{D83EF412-195D-413B-9ED1-468F3D2DDAE1}" type="pres">
      <dgm:prSet presAssocID="{ED6650D7-378E-48CA-81E2-C3CD71F3B918}" presName="compNode" presStyleCnt="0"/>
      <dgm:spPr/>
    </dgm:pt>
    <dgm:pt modelId="{A27317DC-AD63-4E4C-9516-0DC6770E1936}" type="pres">
      <dgm:prSet presAssocID="{ED6650D7-378E-48CA-81E2-C3CD71F3B918}" presName="iconBgRect" presStyleLbl="bgShp" presStyleIdx="0" presStyleCnt="6" custLinFactNeighborX="9087" custLinFactNeighborY="14062"/>
      <dgm:spPr/>
    </dgm:pt>
    <dgm:pt modelId="{6F15CCC4-8192-40E8-B9B9-FB545A7AB99D}" type="pres">
      <dgm:prSet presAssocID="{ED6650D7-378E-48CA-81E2-C3CD71F3B918}" presName="iconRect" presStyleLbl="node1" presStyleIdx="0" presStyleCnt="6" custScaleY="112528" custLinFactNeighborX="19005" custLinFactNeighborY="2450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pper board"/>
        </a:ext>
      </dgm:extLst>
    </dgm:pt>
    <dgm:pt modelId="{900AFFC6-30ED-42BF-9087-AC880C828B8E}" type="pres">
      <dgm:prSet presAssocID="{ED6650D7-378E-48CA-81E2-C3CD71F3B918}" presName="spaceRect" presStyleCnt="0"/>
      <dgm:spPr/>
    </dgm:pt>
    <dgm:pt modelId="{20D9DF39-4F74-421E-A5A3-185CA0160450}" type="pres">
      <dgm:prSet presAssocID="{ED6650D7-378E-48CA-81E2-C3CD71F3B918}" presName="textRect" presStyleLbl="revTx" presStyleIdx="0" presStyleCnt="6" custScaleX="171534" custLinFactNeighborX="12195" custLinFactNeighborY="4794">
        <dgm:presLayoutVars>
          <dgm:chMax val="1"/>
          <dgm:chPref val="1"/>
        </dgm:presLayoutVars>
      </dgm:prSet>
      <dgm:spPr/>
    </dgm:pt>
    <dgm:pt modelId="{AB3A987C-0FEC-4103-B994-94AF09F022DD}" type="pres">
      <dgm:prSet presAssocID="{73E28D0B-21EA-41BE-95EB-DE0223FC6BE1}" presName="sibTrans" presStyleCnt="0"/>
      <dgm:spPr/>
    </dgm:pt>
    <dgm:pt modelId="{3F17BDC8-B31C-46BA-8AD9-3C62AEEE7708}" type="pres">
      <dgm:prSet presAssocID="{EE989413-D50B-4D9B-B921-9002A274C401}" presName="compNode" presStyleCnt="0"/>
      <dgm:spPr/>
    </dgm:pt>
    <dgm:pt modelId="{1410D66F-E687-4961-85DA-220A455964C9}" type="pres">
      <dgm:prSet presAssocID="{EE989413-D50B-4D9B-B921-9002A274C401}" presName="iconBgRect" presStyleLbl="bgShp" presStyleIdx="1" presStyleCnt="6" custLinFactNeighborX="0" custLinFactNeighborY="24366"/>
      <dgm:spPr/>
    </dgm:pt>
    <dgm:pt modelId="{288EE60C-F08F-43C8-9A88-31628CADF7C5}" type="pres">
      <dgm:prSet presAssocID="{EE989413-D50B-4D9B-B921-9002A274C401}" presName="iconRect" presStyleLbl="node1" presStyleIdx="1" presStyleCnt="6" custLinFactNeighborX="0" custLinFactNeighborY="4246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ooting star"/>
        </a:ext>
      </dgm:extLst>
    </dgm:pt>
    <dgm:pt modelId="{B0158BFC-771E-4445-A204-7C736960FBEB}" type="pres">
      <dgm:prSet presAssocID="{EE989413-D50B-4D9B-B921-9002A274C401}" presName="spaceRect" presStyleCnt="0"/>
      <dgm:spPr/>
    </dgm:pt>
    <dgm:pt modelId="{DA82CC4A-B8AC-462E-9A8A-7ED03D989132}" type="pres">
      <dgm:prSet presAssocID="{EE989413-D50B-4D9B-B921-9002A274C401}" presName="textRect" presStyleLbl="revTx" presStyleIdx="1" presStyleCnt="6" custScaleX="111832" custScaleY="154359" custLinFactNeighborX="3326" custLinFactNeighborY="41574">
        <dgm:presLayoutVars>
          <dgm:chMax val="1"/>
          <dgm:chPref val="1"/>
        </dgm:presLayoutVars>
      </dgm:prSet>
      <dgm:spPr/>
    </dgm:pt>
    <dgm:pt modelId="{00A6FBBB-E9A4-4196-8BB5-06FFCA442435}" type="pres">
      <dgm:prSet presAssocID="{4269B49C-5E52-4A72-954E-8E4E43534AD0}" presName="sibTrans" presStyleCnt="0"/>
      <dgm:spPr/>
    </dgm:pt>
    <dgm:pt modelId="{3BDCFBED-376A-45A1-A979-CE391101320E}" type="pres">
      <dgm:prSet presAssocID="{F4CB89A5-596B-4600-BE37-389B299A691A}" presName="compNode" presStyleCnt="0"/>
      <dgm:spPr/>
    </dgm:pt>
    <dgm:pt modelId="{2E0A857E-CDB4-420E-8919-5CEB5F9AD59F}" type="pres">
      <dgm:prSet presAssocID="{F4CB89A5-596B-4600-BE37-389B299A691A}" presName="iconBgRect" presStyleLbl="bgShp" presStyleIdx="2" presStyleCnt="6" custLinFactNeighborX="33495" custLinFactNeighborY="19931"/>
      <dgm:spPr/>
    </dgm:pt>
    <dgm:pt modelId="{D6EC3E81-E572-4F3F-9C6C-7730A0485DB4}" type="pres">
      <dgm:prSet presAssocID="{F4CB89A5-596B-4600-BE37-389B299A691A}" presName="iconRect" presStyleLbl="node1" presStyleIdx="2" presStyleCnt="6" custScaleY="115036" custLinFactNeighborX="55635" custLinFactNeighborY="343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veDrawing"/>
        </a:ext>
      </dgm:extLst>
    </dgm:pt>
    <dgm:pt modelId="{CB0E77C9-CB07-4287-9782-886B0E071248}" type="pres">
      <dgm:prSet presAssocID="{F4CB89A5-596B-4600-BE37-389B299A691A}" presName="spaceRect" presStyleCnt="0"/>
      <dgm:spPr/>
    </dgm:pt>
    <dgm:pt modelId="{973B566A-CCE8-48AC-B932-E7FC785ED310}" type="pres">
      <dgm:prSet presAssocID="{F4CB89A5-596B-4600-BE37-389B299A691A}" presName="textRect" presStyleLbl="revTx" presStyleIdx="2" presStyleCnt="6" custLinFactNeighborX="9719" custLinFactNeighborY="16319">
        <dgm:presLayoutVars>
          <dgm:chMax val="1"/>
          <dgm:chPref val="1"/>
        </dgm:presLayoutVars>
      </dgm:prSet>
      <dgm:spPr/>
    </dgm:pt>
    <dgm:pt modelId="{F2DDEBF8-E2F0-4EBF-BD1E-FD2C2FD3CC6D}" type="pres">
      <dgm:prSet presAssocID="{BD783F9B-359E-42D1-8313-2B420A21F3CD}" presName="sibTrans" presStyleCnt="0"/>
      <dgm:spPr/>
    </dgm:pt>
    <dgm:pt modelId="{E1291D6A-3DCF-4094-93FF-20735C025D77}" type="pres">
      <dgm:prSet presAssocID="{4F1C11AA-A929-4114-B416-24D550CFC97F}" presName="compNode" presStyleCnt="0"/>
      <dgm:spPr/>
    </dgm:pt>
    <dgm:pt modelId="{6C57A70F-E0CA-40AE-8DD7-62CE63259E30}" type="pres">
      <dgm:prSet presAssocID="{4F1C11AA-A929-4114-B416-24D550CFC97F}" presName="iconBgRect" presStyleLbl="bgShp" presStyleIdx="3" presStyleCnt="6" custLinFactNeighborX="-16639" custLinFactNeighborY="27645"/>
      <dgm:spPr/>
    </dgm:pt>
    <dgm:pt modelId="{2323BF0D-0BD5-414C-8643-B48BB0067C45}" type="pres">
      <dgm:prSet presAssocID="{4F1C11AA-A929-4114-B416-24D550CFC97F}" presName="iconRect" presStyleLbl="node1" presStyleIdx="3" presStyleCnt="6" custScaleX="106484" custLinFactNeighborX="-26237" custLinFactNeighborY="3589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leep"/>
        </a:ext>
      </dgm:extLst>
    </dgm:pt>
    <dgm:pt modelId="{EE6C0AE8-4308-4C7B-9478-704A3771D943}" type="pres">
      <dgm:prSet presAssocID="{4F1C11AA-A929-4114-B416-24D550CFC97F}" presName="spaceRect" presStyleCnt="0"/>
      <dgm:spPr/>
    </dgm:pt>
    <dgm:pt modelId="{F1BC3DB4-C042-4D2E-8FF7-C584E05EF111}" type="pres">
      <dgm:prSet presAssocID="{4F1C11AA-A929-4114-B416-24D550CFC97F}" presName="textRect" presStyleLbl="revTx" presStyleIdx="3" presStyleCnt="6" custScaleX="205049" custScaleY="179246" custLinFactNeighborX="-5411" custLinFactNeighborY="48506">
        <dgm:presLayoutVars>
          <dgm:chMax val="1"/>
          <dgm:chPref val="1"/>
        </dgm:presLayoutVars>
      </dgm:prSet>
      <dgm:spPr/>
    </dgm:pt>
    <dgm:pt modelId="{232CDC9C-78DB-49FA-BAA6-0285FFBC667F}" type="pres">
      <dgm:prSet presAssocID="{FD880656-D0A0-4139-9480-209702126E2F}" presName="sibTrans" presStyleCnt="0"/>
      <dgm:spPr/>
    </dgm:pt>
    <dgm:pt modelId="{B414676E-6CBD-4837-8543-AB60770784ED}" type="pres">
      <dgm:prSet presAssocID="{8EE6E398-543C-4C87-9A85-719A75DCD0F6}" presName="compNode" presStyleCnt="0"/>
      <dgm:spPr/>
    </dgm:pt>
    <dgm:pt modelId="{691D89A0-891D-4E7E-8232-912E04DBAC87}" type="pres">
      <dgm:prSet presAssocID="{8EE6E398-543C-4C87-9A85-719A75DCD0F6}" presName="iconBgRect" presStyleLbl="bgShp" presStyleIdx="4" presStyleCnt="6" custLinFactNeighborX="-39195" custLinFactNeighborY="5456"/>
      <dgm:spPr/>
    </dgm:pt>
    <dgm:pt modelId="{CA06D9CE-0C96-439C-BD37-8E55C2A30729}" type="pres">
      <dgm:prSet presAssocID="{8EE6E398-543C-4C87-9A85-719A75DCD0F6}" presName="iconRect" presStyleLbl="node1" presStyleIdx="4" presStyleCnt="6" custLinFactNeighborX="-64331" custLinFactNeighborY="-277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CD107A59-DEF2-4E5D-9E64-F960BBD9CCAF}" type="pres">
      <dgm:prSet presAssocID="{8EE6E398-543C-4C87-9A85-719A75DCD0F6}" presName="spaceRect" presStyleCnt="0"/>
      <dgm:spPr/>
    </dgm:pt>
    <dgm:pt modelId="{F63518F8-D66B-4A2A-8FFB-AFB4864242BD}" type="pres">
      <dgm:prSet presAssocID="{8EE6E398-543C-4C87-9A85-719A75DCD0F6}" presName="textRect" presStyleLbl="revTx" presStyleIdx="4" presStyleCnt="6" custScaleY="93785" custLinFactNeighborX="-16261" custLinFactNeighborY="-7324">
        <dgm:presLayoutVars>
          <dgm:chMax val="1"/>
          <dgm:chPref val="1"/>
        </dgm:presLayoutVars>
      </dgm:prSet>
      <dgm:spPr/>
    </dgm:pt>
    <dgm:pt modelId="{A3800474-2473-4337-8BC7-87415F4E24C1}" type="pres">
      <dgm:prSet presAssocID="{50F451F0-9EA8-4587-A9A2-8F90BDD5C6D2}" presName="sibTrans" presStyleCnt="0"/>
      <dgm:spPr/>
    </dgm:pt>
    <dgm:pt modelId="{B98BA00E-1EA1-41AE-BBB4-45A52B5FD790}" type="pres">
      <dgm:prSet presAssocID="{099E3F77-3265-4761-A700-22DC9C04D86C}" presName="compNode" presStyleCnt="0"/>
      <dgm:spPr/>
    </dgm:pt>
    <dgm:pt modelId="{07ED270E-F7CF-4B82-978F-AD07C3D15B03}" type="pres">
      <dgm:prSet presAssocID="{099E3F77-3265-4761-A700-22DC9C04D86C}" presName="iconBgRect" presStyleLbl="bgShp" presStyleIdx="5" presStyleCnt="6" custLinFactNeighborX="-49483" custLinFactNeighborY="24177"/>
      <dgm:spPr/>
    </dgm:pt>
    <dgm:pt modelId="{36E55B66-ADE0-484E-9B95-4C865A3DA179}" type="pres">
      <dgm:prSet presAssocID="{099E3F77-3265-4761-A700-22DC9C04D86C}" presName="iconRect" presStyleLbl="node1" presStyleIdx="5" presStyleCnt="6" custScaleY="127746" custLinFactNeighborX="-86209" custLinFactNeighborY="4901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ptain"/>
        </a:ext>
      </dgm:extLst>
    </dgm:pt>
    <dgm:pt modelId="{86A38BB3-B7D0-4DF5-8527-ADFAC3AECEB8}" type="pres">
      <dgm:prSet presAssocID="{099E3F77-3265-4761-A700-22DC9C04D86C}" presName="spaceRect" presStyleCnt="0"/>
      <dgm:spPr/>
    </dgm:pt>
    <dgm:pt modelId="{77155376-694C-44C0-BE44-66B0935BACB8}" type="pres">
      <dgm:prSet presAssocID="{099E3F77-3265-4761-A700-22DC9C04D86C}" presName="textRect" presStyleLbl="revTx" presStyleIdx="5" presStyleCnt="6" custScaleX="147917" custScaleY="166862" custLinFactNeighborX="-22061" custLinFactNeighborY="39170">
        <dgm:presLayoutVars>
          <dgm:chMax val="1"/>
          <dgm:chPref val="1"/>
        </dgm:presLayoutVars>
      </dgm:prSet>
      <dgm:spPr/>
    </dgm:pt>
  </dgm:ptLst>
  <dgm:cxnLst>
    <dgm:cxn modelId="{35C30C01-45A6-4900-8D4A-2C430347C394}" srcId="{656EA3C4-5AAB-436C-84DE-0BFEAFFB399D}" destId="{099E3F77-3265-4761-A700-22DC9C04D86C}" srcOrd="5" destOrd="0" parTransId="{E1C717FE-F2AB-4CA8-AD33-92350870F143}" sibTransId="{40BA26CE-D613-4AE2-A7CE-CE1F2D66A1D1}"/>
    <dgm:cxn modelId="{5F00CB06-8857-3E47-A499-866F268A3C6F}" type="presOf" srcId="{656EA3C4-5AAB-436C-84DE-0BFEAFFB399D}" destId="{11B55FBB-885E-4802-9044-C1C89E829CC2}" srcOrd="0" destOrd="0" presId="urn:microsoft.com/office/officeart/2018/5/layout/IconCircleLabelList"/>
    <dgm:cxn modelId="{5F7A712D-9090-DE44-AFF2-0FE7EFFEC214}" type="presOf" srcId="{ED6650D7-378E-48CA-81E2-C3CD71F3B918}" destId="{20D9DF39-4F74-421E-A5A3-185CA0160450}" srcOrd="0" destOrd="0" presId="urn:microsoft.com/office/officeart/2018/5/layout/IconCircleLabelList"/>
    <dgm:cxn modelId="{3B549F31-878E-48FB-83AC-D69A8F5F8DF3}" srcId="{656EA3C4-5AAB-436C-84DE-0BFEAFFB399D}" destId="{4F1C11AA-A929-4114-B416-24D550CFC97F}" srcOrd="3" destOrd="0" parTransId="{51E7E667-3F59-4A46-851E-C56DB463757C}" sibTransId="{FD880656-D0A0-4139-9480-209702126E2F}"/>
    <dgm:cxn modelId="{391CCF63-ED3F-1541-AD01-5AEA163EE1C1}" type="presOf" srcId="{8EE6E398-543C-4C87-9A85-719A75DCD0F6}" destId="{F63518F8-D66B-4A2A-8FFB-AFB4864242BD}" srcOrd="0" destOrd="0" presId="urn:microsoft.com/office/officeart/2018/5/layout/IconCircleLabelList"/>
    <dgm:cxn modelId="{E4012550-FED2-FD49-B0A9-8C7D295B4434}" type="presOf" srcId="{4F1C11AA-A929-4114-B416-24D550CFC97F}" destId="{F1BC3DB4-C042-4D2E-8FF7-C584E05EF111}" srcOrd="0" destOrd="0" presId="urn:microsoft.com/office/officeart/2018/5/layout/IconCircleLabelList"/>
    <dgm:cxn modelId="{D6DDD87D-209B-114C-B216-499B2A0714DA}" type="presOf" srcId="{EE989413-D50B-4D9B-B921-9002A274C401}" destId="{DA82CC4A-B8AC-462E-9A8A-7ED03D989132}" srcOrd="0" destOrd="0" presId="urn:microsoft.com/office/officeart/2018/5/layout/IconCircleLabelList"/>
    <dgm:cxn modelId="{67CA0586-6C28-49D7-B03F-CE78B2EC5001}" srcId="{656EA3C4-5AAB-436C-84DE-0BFEAFFB399D}" destId="{ED6650D7-378E-48CA-81E2-C3CD71F3B918}" srcOrd="0" destOrd="0" parTransId="{6BC0DA13-4409-48B4-88F6-4D8ABE906CAE}" sibTransId="{73E28D0B-21EA-41BE-95EB-DE0223FC6BE1}"/>
    <dgm:cxn modelId="{79BE048E-72E0-F947-A48E-4C99CD63DFEF}" type="presOf" srcId="{F4CB89A5-596B-4600-BE37-389B299A691A}" destId="{973B566A-CCE8-48AC-B932-E7FC785ED310}" srcOrd="0" destOrd="0" presId="urn:microsoft.com/office/officeart/2018/5/layout/IconCircleLabelList"/>
    <dgm:cxn modelId="{06CADE93-6269-4C7A-ADA0-FB12FB977C68}" srcId="{656EA3C4-5AAB-436C-84DE-0BFEAFFB399D}" destId="{8EE6E398-543C-4C87-9A85-719A75DCD0F6}" srcOrd="4" destOrd="0" parTransId="{05F902CB-5C74-4D2F-8067-658290D2C22F}" sibTransId="{50F451F0-9EA8-4587-A9A2-8F90BDD5C6D2}"/>
    <dgm:cxn modelId="{D42E2EC0-4592-4B13-A050-B25C335D015A}" srcId="{656EA3C4-5AAB-436C-84DE-0BFEAFFB399D}" destId="{EE989413-D50B-4D9B-B921-9002A274C401}" srcOrd="1" destOrd="0" parTransId="{ADDEF9EE-D5E9-47E5-B117-0496966AA1CB}" sibTransId="{4269B49C-5E52-4A72-954E-8E4E43534AD0}"/>
    <dgm:cxn modelId="{25A999F3-71DC-7E4B-833F-F52370A7D4CC}" type="presOf" srcId="{099E3F77-3265-4761-A700-22DC9C04D86C}" destId="{77155376-694C-44C0-BE44-66B0935BACB8}" srcOrd="0" destOrd="0" presId="urn:microsoft.com/office/officeart/2018/5/layout/IconCircleLabelList"/>
    <dgm:cxn modelId="{F79336F5-FB12-40B8-A3DA-0F5620466068}" srcId="{656EA3C4-5AAB-436C-84DE-0BFEAFFB399D}" destId="{F4CB89A5-596B-4600-BE37-389B299A691A}" srcOrd="2" destOrd="0" parTransId="{A735515F-5AB8-49D0-AB01-AF2CADFAA3B5}" sibTransId="{BD783F9B-359E-42D1-8313-2B420A21F3CD}"/>
    <dgm:cxn modelId="{57475489-C72A-244A-8A5F-9757072241DA}" type="presParOf" srcId="{11B55FBB-885E-4802-9044-C1C89E829CC2}" destId="{D83EF412-195D-413B-9ED1-468F3D2DDAE1}" srcOrd="0" destOrd="0" presId="urn:microsoft.com/office/officeart/2018/5/layout/IconCircleLabelList"/>
    <dgm:cxn modelId="{28BAD1CF-43F8-4C46-BD5C-B81D18018BE0}" type="presParOf" srcId="{D83EF412-195D-413B-9ED1-468F3D2DDAE1}" destId="{A27317DC-AD63-4E4C-9516-0DC6770E1936}" srcOrd="0" destOrd="0" presId="urn:microsoft.com/office/officeart/2018/5/layout/IconCircleLabelList"/>
    <dgm:cxn modelId="{43C300C6-1026-E848-A2B4-AF1003A75977}" type="presParOf" srcId="{D83EF412-195D-413B-9ED1-468F3D2DDAE1}" destId="{6F15CCC4-8192-40E8-B9B9-FB545A7AB99D}" srcOrd="1" destOrd="0" presId="urn:microsoft.com/office/officeart/2018/5/layout/IconCircleLabelList"/>
    <dgm:cxn modelId="{029509EA-375E-F245-9078-686F52B52BBE}" type="presParOf" srcId="{D83EF412-195D-413B-9ED1-468F3D2DDAE1}" destId="{900AFFC6-30ED-42BF-9087-AC880C828B8E}" srcOrd="2" destOrd="0" presId="urn:microsoft.com/office/officeart/2018/5/layout/IconCircleLabelList"/>
    <dgm:cxn modelId="{104ABCE4-E3FE-BB45-832C-8EDF01D5C067}" type="presParOf" srcId="{D83EF412-195D-413B-9ED1-468F3D2DDAE1}" destId="{20D9DF39-4F74-421E-A5A3-185CA0160450}" srcOrd="3" destOrd="0" presId="urn:microsoft.com/office/officeart/2018/5/layout/IconCircleLabelList"/>
    <dgm:cxn modelId="{FD71AB02-0F46-1B43-BB9F-61163595CF22}" type="presParOf" srcId="{11B55FBB-885E-4802-9044-C1C89E829CC2}" destId="{AB3A987C-0FEC-4103-B994-94AF09F022DD}" srcOrd="1" destOrd="0" presId="urn:microsoft.com/office/officeart/2018/5/layout/IconCircleLabelList"/>
    <dgm:cxn modelId="{4E7A8880-A245-634B-A5C9-9EE90EFFAF5E}" type="presParOf" srcId="{11B55FBB-885E-4802-9044-C1C89E829CC2}" destId="{3F17BDC8-B31C-46BA-8AD9-3C62AEEE7708}" srcOrd="2" destOrd="0" presId="urn:microsoft.com/office/officeart/2018/5/layout/IconCircleLabelList"/>
    <dgm:cxn modelId="{3C5D3D28-325D-1042-8FDA-4C6A60587F8A}" type="presParOf" srcId="{3F17BDC8-B31C-46BA-8AD9-3C62AEEE7708}" destId="{1410D66F-E687-4961-85DA-220A455964C9}" srcOrd="0" destOrd="0" presId="urn:microsoft.com/office/officeart/2018/5/layout/IconCircleLabelList"/>
    <dgm:cxn modelId="{BEAC5684-8F9D-5D47-9099-C95BAA54818B}" type="presParOf" srcId="{3F17BDC8-B31C-46BA-8AD9-3C62AEEE7708}" destId="{288EE60C-F08F-43C8-9A88-31628CADF7C5}" srcOrd="1" destOrd="0" presId="urn:microsoft.com/office/officeart/2018/5/layout/IconCircleLabelList"/>
    <dgm:cxn modelId="{D4D3709D-F9FD-D946-A35C-21A57E9D03D6}" type="presParOf" srcId="{3F17BDC8-B31C-46BA-8AD9-3C62AEEE7708}" destId="{B0158BFC-771E-4445-A204-7C736960FBEB}" srcOrd="2" destOrd="0" presId="urn:microsoft.com/office/officeart/2018/5/layout/IconCircleLabelList"/>
    <dgm:cxn modelId="{54D27660-BFEE-774F-9E18-F08DF8F7FD01}" type="presParOf" srcId="{3F17BDC8-B31C-46BA-8AD9-3C62AEEE7708}" destId="{DA82CC4A-B8AC-462E-9A8A-7ED03D989132}" srcOrd="3" destOrd="0" presId="urn:microsoft.com/office/officeart/2018/5/layout/IconCircleLabelList"/>
    <dgm:cxn modelId="{84358B4C-07CC-4848-8B59-B2D42FA6C2EA}" type="presParOf" srcId="{11B55FBB-885E-4802-9044-C1C89E829CC2}" destId="{00A6FBBB-E9A4-4196-8BB5-06FFCA442435}" srcOrd="3" destOrd="0" presId="urn:microsoft.com/office/officeart/2018/5/layout/IconCircleLabelList"/>
    <dgm:cxn modelId="{19283E10-0FC5-C547-B5C7-91BBBC6FAA98}" type="presParOf" srcId="{11B55FBB-885E-4802-9044-C1C89E829CC2}" destId="{3BDCFBED-376A-45A1-A979-CE391101320E}" srcOrd="4" destOrd="0" presId="urn:microsoft.com/office/officeart/2018/5/layout/IconCircleLabelList"/>
    <dgm:cxn modelId="{A87E03AD-7139-754B-87B9-3E700DE6961C}" type="presParOf" srcId="{3BDCFBED-376A-45A1-A979-CE391101320E}" destId="{2E0A857E-CDB4-420E-8919-5CEB5F9AD59F}" srcOrd="0" destOrd="0" presId="urn:microsoft.com/office/officeart/2018/5/layout/IconCircleLabelList"/>
    <dgm:cxn modelId="{CEF6E373-E87B-EA45-8882-3019B3197EF2}" type="presParOf" srcId="{3BDCFBED-376A-45A1-A979-CE391101320E}" destId="{D6EC3E81-E572-4F3F-9C6C-7730A0485DB4}" srcOrd="1" destOrd="0" presId="urn:microsoft.com/office/officeart/2018/5/layout/IconCircleLabelList"/>
    <dgm:cxn modelId="{7B470D6B-3415-994C-A557-7D024F1C8479}" type="presParOf" srcId="{3BDCFBED-376A-45A1-A979-CE391101320E}" destId="{CB0E77C9-CB07-4287-9782-886B0E071248}" srcOrd="2" destOrd="0" presId="urn:microsoft.com/office/officeart/2018/5/layout/IconCircleLabelList"/>
    <dgm:cxn modelId="{A157F4EC-3112-B549-86AC-42232082CF63}" type="presParOf" srcId="{3BDCFBED-376A-45A1-A979-CE391101320E}" destId="{973B566A-CCE8-48AC-B932-E7FC785ED310}" srcOrd="3" destOrd="0" presId="urn:microsoft.com/office/officeart/2018/5/layout/IconCircleLabelList"/>
    <dgm:cxn modelId="{6BF65CC0-2097-6441-9B0D-B95DC1A04162}" type="presParOf" srcId="{11B55FBB-885E-4802-9044-C1C89E829CC2}" destId="{F2DDEBF8-E2F0-4EBF-BD1E-FD2C2FD3CC6D}" srcOrd="5" destOrd="0" presId="urn:microsoft.com/office/officeart/2018/5/layout/IconCircleLabelList"/>
    <dgm:cxn modelId="{A6DDC08F-A987-984A-B681-F6485EB479F2}" type="presParOf" srcId="{11B55FBB-885E-4802-9044-C1C89E829CC2}" destId="{E1291D6A-3DCF-4094-93FF-20735C025D77}" srcOrd="6" destOrd="0" presId="urn:microsoft.com/office/officeart/2018/5/layout/IconCircleLabelList"/>
    <dgm:cxn modelId="{4E681CA9-A641-4E4C-90EC-986C3A7C48F5}" type="presParOf" srcId="{E1291D6A-3DCF-4094-93FF-20735C025D77}" destId="{6C57A70F-E0CA-40AE-8DD7-62CE63259E30}" srcOrd="0" destOrd="0" presId="urn:microsoft.com/office/officeart/2018/5/layout/IconCircleLabelList"/>
    <dgm:cxn modelId="{52254508-08F3-DA4F-9709-607CD2B1FDAA}" type="presParOf" srcId="{E1291D6A-3DCF-4094-93FF-20735C025D77}" destId="{2323BF0D-0BD5-414C-8643-B48BB0067C45}" srcOrd="1" destOrd="0" presId="urn:microsoft.com/office/officeart/2018/5/layout/IconCircleLabelList"/>
    <dgm:cxn modelId="{8824579E-0088-004F-93AC-DA5D74561A4D}" type="presParOf" srcId="{E1291D6A-3DCF-4094-93FF-20735C025D77}" destId="{EE6C0AE8-4308-4C7B-9478-704A3771D943}" srcOrd="2" destOrd="0" presId="urn:microsoft.com/office/officeart/2018/5/layout/IconCircleLabelList"/>
    <dgm:cxn modelId="{565C08EE-444B-C647-91E6-626879F063CE}" type="presParOf" srcId="{E1291D6A-3DCF-4094-93FF-20735C025D77}" destId="{F1BC3DB4-C042-4D2E-8FF7-C584E05EF111}" srcOrd="3" destOrd="0" presId="urn:microsoft.com/office/officeart/2018/5/layout/IconCircleLabelList"/>
    <dgm:cxn modelId="{98B547C1-CCB1-2346-B7C2-9B88C4BFE5E2}" type="presParOf" srcId="{11B55FBB-885E-4802-9044-C1C89E829CC2}" destId="{232CDC9C-78DB-49FA-BAA6-0285FFBC667F}" srcOrd="7" destOrd="0" presId="urn:microsoft.com/office/officeart/2018/5/layout/IconCircleLabelList"/>
    <dgm:cxn modelId="{BD5E374F-E87B-F446-AC3A-DF8DCEB8B448}" type="presParOf" srcId="{11B55FBB-885E-4802-9044-C1C89E829CC2}" destId="{B414676E-6CBD-4837-8543-AB60770784ED}" srcOrd="8" destOrd="0" presId="urn:microsoft.com/office/officeart/2018/5/layout/IconCircleLabelList"/>
    <dgm:cxn modelId="{753179FA-24DB-0248-AA4F-04DEA63AED9C}" type="presParOf" srcId="{B414676E-6CBD-4837-8543-AB60770784ED}" destId="{691D89A0-891D-4E7E-8232-912E04DBAC87}" srcOrd="0" destOrd="0" presId="urn:microsoft.com/office/officeart/2018/5/layout/IconCircleLabelList"/>
    <dgm:cxn modelId="{9A933173-4638-3748-89EE-448238F74467}" type="presParOf" srcId="{B414676E-6CBD-4837-8543-AB60770784ED}" destId="{CA06D9CE-0C96-439C-BD37-8E55C2A30729}" srcOrd="1" destOrd="0" presId="urn:microsoft.com/office/officeart/2018/5/layout/IconCircleLabelList"/>
    <dgm:cxn modelId="{341696CB-3C6D-494C-9981-620CAD8BCC5F}" type="presParOf" srcId="{B414676E-6CBD-4837-8543-AB60770784ED}" destId="{CD107A59-DEF2-4E5D-9E64-F960BBD9CCAF}" srcOrd="2" destOrd="0" presId="urn:microsoft.com/office/officeart/2018/5/layout/IconCircleLabelList"/>
    <dgm:cxn modelId="{BC2B283B-C3CC-F749-BF60-1D822D7E9F7C}" type="presParOf" srcId="{B414676E-6CBD-4837-8543-AB60770784ED}" destId="{F63518F8-D66B-4A2A-8FFB-AFB4864242BD}" srcOrd="3" destOrd="0" presId="urn:microsoft.com/office/officeart/2018/5/layout/IconCircleLabelList"/>
    <dgm:cxn modelId="{508C5F2E-E646-4A4C-83C9-F171D4F52F09}" type="presParOf" srcId="{11B55FBB-885E-4802-9044-C1C89E829CC2}" destId="{A3800474-2473-4337-8BC7-87415F4E24C1}" srcOrd="9" destOrd="0" presId="urn:microsoft.com/office/officeart/2018/5/layout/IconCircleLabelList"/>
    <dgm:cxn modelId="{8122DAB2-995E-EA45-8570-8AE11C60E652}" type="presParOf" srcId="{11B55FBB-885E-4802-9044-C1C89E829CC2}" destId="{B98BA00E-1EA1-41AE-BBB4-45A52B5FD790}" srcOrd="10" destOrd="0" presId="urn:microsoft.com/office/officeart/2018/5/layout/IconCircleLabelList"/>
    <dgm:cxn modelId="{F789416B-A03F-FE40-8629-9B780B42F2DE}" type="presParOf" srcId="{B98BA00E-1EA1-41AE-BBB4-45A52B5FD790}" destId="{07ED270E-F7CF-4B82-978F-AD07C3D15B03}" srcOrd="0" destOrd="0" presId="urn:microsoft.com/office/officeart/2018/5/layout/IconCircleLabelList"/>
    <dgm:cxn modelId="{92CE93B2-A57E-BA4A-8A8F-2E12ED45DFA3}" type="presParOf" srcId="{B98BA00E-1EA1-41AE-BBB4-45A52B5FD790}" destId="{36E55B66-ADE0-484E-9B95-4C865A3DA179}" srcOrd="1" destOrd="0" presId="urn:microsoft.com/office/officeart/2018/5/layout/IconCircleLabelList"/>
    <dgm:cxn modelId="{3A072EF8-5A49-EE45-9BED-159595BB30E8}" type="presParOf" srcId="{B98BA00E-1EA1-41AE-BBB4-45A52B5FD790}" destId="{86A38BB3-B7D0-4DF5-8527-ADFAC3AECEB8}" srcOrd="2" destOrd="0" presId="urn:microsoft.com/office/officeart/2018/5/layout/IconCircleLabelList"/>
    <dgm:cxn modelId="{3628CE14-CF9D-7647-9A5E-28FF686F98ED}" type="presParOf" srcId="{B98BA00E-1EA1-41AE-BBB4-45A52B5FD790}" destId="{77155376-694C-44C0-BE44-66B0935BACB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317DC-AD63-4E4C-9516-0DC6770E1936}">
      <dsp:nvSpPr>
        <dsp:cNvPr id="0" name=""/>
        <dsp:cNvSpPr/>
      </dsp:nvSpPr>
      <dsp:spPr>
        <a:xfrm>
          <a:off x="749854" y="1161230"/>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5CCC4-8192-40E8-B9B9-FB545A7AB99D}">
      <dsp:nvSpPr>
        <dsp:cNvPr id="0" name=""/>
        <dsp:cNvSpPr/>
      </dsp:nvSpPr>
      <dsp:spPr>
        <a:xfrm>
          <a:off x="921968" y="1293074"/>
          <a:ext cx="426972" cy="4804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9DF39-4F74-421E-A5A3-185CA0160450}">
      <dsp:nvSpPr>
        <dsp:cNvPr id="0" name=""/>
        <dsp:cNvSpPr/>
      </dsp:nvSpPr>
      <dsp:spPr>
        <a:xfrm>
          <a:off x="156788" y="2066856"/>
          <a:ext cx="2092580" cy="71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Performance, action</a:t>
          </a:r>
        </a:p>
      </dsp:txBody>
      <dsp:txXfrm>
        <a:off x="156788" y="2066856"/>
        <a:ext cx="2092580" cy="716123"/>
      </dsp:txXfrm>
    </dsp:sp>
    <dsp:sp modelId="{1410D66F-E687-4961-85DA-220A455964C9}">
      <dsp:nvSpPr>
        <dsp:cNvPr id="0" name=""/>
        <dsp:cNvSpPr/>
      </dsp:nvSpPr>
      <dsp:spPr>
        <a:xfrm>
          <a:off x="2624141" y="1120348"/>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E60C-F08F-43C8-9A88-31628CADF7C5}">
      <dsp:nvSpPr>
        <dsp:cNvPr id="0" name=""/>
        <dsp:cNvSpPr/>
      </dsp:nvSpPr>
      <dsp:spPr>
        <a:xfrm>
          <a:off x="2782730" y="1278936"/>
          <a:ext cx="426972" cy="426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82CC4A-B8AC-462E-9A8A-7ED03D989132}">
      <dsp:nvSpPr>
        <dsp:cNvPr id="0" name=""/>
        <dsp:cNvSpPr/>
      </dsp:nvSpPr>
      <dsp:spPr>
        <a:xfrm>
          <a:off x="2354660" y="2022630"/>
          <a:ext cx="1364263" cy="115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Proud moments success</a:t>
          </a:r>
        </a:p>
      </dsp:txBody>
      <dsp:txXfrm>
        <a:off x="2354660" y="2022630"/>
        <a:ext cx="1364263" cy="1154531"/>
      </dsp:txXfrm>
    </dsp:sp>
    <dsp:sp modelId="{2E0A857E-CDB4-420E-8919-5CEB5F9AD59F}">
      <dsp:nvSpPr>
        <dsp:cNvPr id="0" name=""/>
        <dsp:cNvSpPr/>
      </dsp:nvSpPr>
      <dsp:spPr>
        <a:xfrm>
          <a:off x="4378973" y="1188990"/>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C3E81-E572-4F3F-9C6C-7730A0485DB4}">
      <dsp:nvSpPr>
        <dsp:cNvPr id="0" name=""/>
        <dsp:cNvSpPr/>
      </dsp:nvSpPr>
      <dsp:spPr>
        <a:xfrm>
          <a:off x="4525855" y="1313657"/>
          <a:ext cx="426972" cy="4911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B566A-CCE8-48AC-B932-E7FC785ED310}">
      <dsp:nvSpPr>
        <dsp:cNvPr id="0" name=""/>
        <dsp:cNvSpPr/>
      </dsp:nvSpPr>
      <dsp:spPr>
        <a:xfrm>
          <a:off x="4010399" y="2138669"/>
          <a:ext cx="1219921" cy="747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Daily life</a:t>
          </a:r>
        </a:p>
      </dsp:txBody>
      <dsp:txXfrm>
        <a:off x="4010399" y="2138669"/>
        <a:ext cx="1219921" cy="747952"/>
      </dsp:txXfrm>
    </dsp:sp>
    <dsp:sp modelId="{6C57A70F-E0CA-40AE-8DD7-62CE63259E30}">
      <dsp:nvSpPr>
        <dsp:cNvPr id="0" name=""/>
        <dsp:cNvSpPr/>
      </dsp:nvSpPr>
      <dsp:spPr>
        <a:xfrm>
          <a:off x="6080066" y="1098214"/>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3BF0D-0BD5-414C-8643-B48BB0067C45}">
      <dsp:nvSpPr>
        <dsp:cNvPr id="0" name=""/>
        <dsp:cNvSpPr/>
      </dsp:nvSpPr>
      <dsp:spPr>
        <a:xfrm>
          <a:off x="6236608" y="1204336"/>
          <a:ext cx="454657" cy="4269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C3DB4-C042-4D2E-8FF7-C584E05EF111}">
      <dsp:nvSpPr>
        <dsp:cNvPr id="0" name=""/>
        <dsp:cNvSpPr/>
      </dsp:nvSpPr>
      <dsp:spPr>
        <a:xfrm>
          <a:off x="5259233" y="1934871"/>
          <a:ext cx="2501437" cy="134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Solutions/</a:t>
          </a:r>
        </a:p>
        <a:p>
          <a:pPr marL="0" lvl="0" indent="0" algn="ctr" defTabSz="889000">
            <a:lnSpc>
              <a:spcPct val="100000"/>
            </a:lnSpc>
            <a:spcBef>
              <a:spcPct val="0"/>
            </a:spcBef>
            <a:spcAft>
              <a:spcPct val="35000"/>
            </a:spcAft>
            <a:buNone/>
            <a:defRPr cap="all"/>
          </a:pPr>
          <a:r>
            <a:rPr lang="en-US" sz="2000" kern="1200" dirty="0"/>
            <a:t>Accommodations in use</a:t>
          </a:r>
        </a:p>
      </dsp:txBody>
      <dsp:txXfrm>
        <a:off x="5259233" y="1934871"/>
        <a:ext cx="2501437" cy="1340674"/>
      </dsp:txXfrm>
    </dsp:sp>
    <dsp:sp modelId="{691D89A0-891D-4E7E-8232-912E04DBAC87}">
      <dsp:nvSpPr>
        <dsp:cNvPr id="0" name=""/>
        <dsp:cNvSpPr/>
      </dsp:nvSpPr>
      <dsp:spPr>
        <a:xfrm>
          <a:off x="7986381" y="1115416"/>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06D9CE-0C96-439C-BD37-8E55C2A30729}">
      <dsp:nvSpPr>
        <dsp:cNvPr id="0" name=""/>
        <dsp:cNvSpPr/>
      </dsp:nvSpPr>
      <dsp:spPr>
        <a:xfrm>
          <a:off x="8161966" y="1221539"/>
          <a:ext cx="426972" cy="4269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518F8-D66B-4A2A-8FFB-AFB4864242BD}">
      <dsp:nvSpPr>
        <dsp:cNvPr id="0" name=""/>
        <dsp:cNvSpPr/>
      </dsp:nvSpPr>
      <dsp:spPr>
        <a:xfrm>
          <a:off x="7841795" y="2021175"/>
          <a:ext cx="1219921" cy="65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Quotes from circle of support</a:t>
          </a:r>
        </a:p>
      </dsp:txBody>
      <dsp:txXfrm>
        <a:off x="7841795" y="2021175"/>
        <a:ext cx="1219921" cy="657870"/>
      </dsp:txXfrm>
    </dsp:sp>
    <dsp:sp modelId="{07ED270E-F7CF-4B82-978F-AD07C3D15B03}">
      <dsp:nvSpPr>
        <dsp:cNvPr id="0" name=""/>
        <dsp:cNvSpPr/>
      </dsp:nvSpPr>
      <dsp:spPr>
        <a:xfrm>
          <a:off x="9635506" y="1095563"/>
          <a:ext cx="744152" cy="7441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E55B66-ADE0-484E-9B95-4C865A3DA179}">
      <dsp:nvSpPr>
        <dsp:cNvPr id="0" name=""/>
        <dsp:cNvSpPr/>
      </dsp:nvSpPr>
      <dsp:spPr>
        <a:xfrm>
          <a:off x="9794236" y="1224277"/>
          <a:ext cx="426972" cy="5454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55376-694C-44C0-BE44-66B0935BACB8}">
      <dsp:nvSpPr>
        <dsp:cNvPr id="0" name=""/>
        <dsp:cNvSpPr/>
      </dsp:nvSpPr>
      <dsp:spPr>
        <a:xfrm>
          <a:off x="9204448" y="1934512"/>
          <a:ext cx="1804471" cy="1248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Stories that demonstrate a contribution, skill, passion, etc. </a:t>
          </a:r>
        </a:p>
      </dsp:txBody>
      <dsp:txXfrm>
        <a:off x="9204448" y="1934512"/>
        <a:ext cx="1804471" cy="124804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5/13/2025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ichelejennae.com/wri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ichelejennae.com/wri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a:p>
        </p:txBody>
      </p:sp>
    </p:spTree>
    <p:extLst>
      <p:ext uri="{BB962C8B-B14F-4D97-AF65-F5344CB8AC3E}">
        <p14:creationId xmlns:p14="http://schemas.microsoft.com/office/powerpoint/2010/main" val="285733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b6783868a0_0_16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g1b6783868a0_0_16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dirty="0">
                <a:latin typeface="Arial"/>
                <a:ea typeface="Arial"/>
                <a:cs typeface="Arial"/>
                <a:sym typeface="Arial"/>
              </a:rPr>
              <a:t>John explained that so few people have Dave’s stamina and ability to produce with such high quality each time. Cindy, Dave’s sister-in-law and primary support person, said that Overland was “Thrilled with production…they wanted to give Dave more work,” </a:t>
            </a:r>
            <a:endParaRPr dirty="0"/>
          </a:p>
          <a:p>
            <a:pPr marL="0" lvl="0" indent="0" algn="l" rtl="0">
              <a:spcBef>
                <a:spcPts val="400"/>
              </a:spcBef>
              <a:spcAft>
                <a:spcPts val="0"/>
              </a:spcAft>
              <a:buNone/>
            </a:pPr>
            <a:endParaRPr sz="1300" dirty="0">
              <a:latin typeface="Arial"/>
              <a:ea typeface="Arial"/>
              <a:cs typeface="Arial"/>
              <a:sym typeface="Arial"/>
            </a:endParaRPr>
          </a:p>
          <a:p>
            <a:pPr marL="0" lvl="0" indent="0" algn="l" rtl="0">
              <a:spcBef>
                <a:spcPts val="400"/>
              </a:spcBef>
              <a:spcAft>
                <a:spcPts val="0"/>
              </a:spcAft>
              <a:buNone/>
            </a:pPr>
            <a:r>
              <a:rPr lang="en-US" sz="1300" dirty="0">
                <a:latin typeface="Arial"/>
                <a:ea typeface="Arial"/>
                <a:cs typeface="Arial"/>
                <a:sym typeface="Arial"/>
              </a:rPr>
              <a:t>Dave would do this work all the time if it was out in the community, but it is important for him to be out of the house in a place he recognizes as a bigger organization.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b6783868a0_0_1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g1b6783868a0_0_17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a:latin typeface="Arial"/>
                <a:ea typeface="Arial"/>
                <a:cs typeface="Arial"/>
                <a:sym typeface="Arial"/>
              </a:rPr>
              <a:t>An interesting story about Dave’s precision: Dave recently went to a shooting range with his nephew and employer from Overland. From the first shot Dave took, to the last, Dave shot ONLY bulls eyes. It was his first time shooting. </a:t>
            </a:r>
            <a:endParaRPr/>
          </a:p>
          <a:p>
            <a:pPr marL="0" lvl="0" indent="0" algn="l" rtl="0">
              <a:spcBef>
                <a:spcPts val="400"/>
              </a:spcBef>
              <a:spcAft>
                <a:spcPts val="0"/>
              </a:spcAft>
              <a:buNone/>
            </a:pPr>
            <a:r>
              <a:rPr lang="en-US" sz="1300">
                <a:latin typeface="Arial"/>
                <a:ea typeface="Arial"/>
                <a:cs typeface="Arial"/>
                <a:sym typeface="Arial"/>
              </a:rPr>
              <a:t>The owner of the range said he’d never seen such excellent “safety technique” in anyone he’d ever encountered.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b6783868a0_0_1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g1b6783868a0_0_17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dirty="0">
                <a:latin typeface="Arial"/>
                <a:ea typeface="Arial"/>
                <a:cs typeface="Arial"/>
                <a:sym typeface="Arial"/>
              </a:rPr>
              <a:t>An interesting story about Dave’s precision: Dave recently went to a shooting range with his nephew and employer from Overland. From the first shot Dave took, to the last, Dave shot ONLY bullseyes. It was his first time shooting. </a:t>
            </a:r>
            <a:endParaRPr dirty="0"/>
          </a:p>
          <a:p>
            <a:pPr marL="0" lvl="0" indent="0" algn="l" rtl="0">
              <a:spcBef>
                <a:spcPts val="400"/>
              </a:spcBef>
              <a:spcAft>
                <a:spcPts val="0"/>
              </a:spcAft>
              <a:buNone/>
            </a:pPr>
            <a:r>
              <a:rPr lang="en-US" sz="1300" dirty="0">
                <a:latin typeface="Arial"/>
                <a:ea typeface="Arial"/>
                <a:cs typeface="Arial"/>
                <a:sym typeface="Arial"/>
              </a:rPr>
              <a:t>The owner of the range said he’d never seen such excellent “safety technique” in anyone he’d ever encountered.</a:t>
            </a:r>
            <a:endParaRPr dirty="0"/>
          </a:p>
        </p:txBody>
      </p:sp>
    </p:spTree>
    <p:extLst>
      <p:ext uri="{BB962C8B-B14F-4D97-AF65-F5344CB8AC3E}">
        <p14:creationId xmlns:p14="http://schemas.microsoft.com/office/powerpoint/2010/main" val="376840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b6783868a0_0_18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1b6783868a0_0_18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a:latin typeface="Arial"/>
                <a:ea typeface="Arial"/>
                <a:cs typeface="Arial"/>
                <a:sym typeface="Arial"/>
              </a:rPr>
              <a:t>Dave was recently offered a job at one of his regular volunteer sites, MASSCP, where he assembles packets of administrative materials. Supervisors said he could produce the materials at such a high volume and quality level, they wanted to bring him on board for regular work. However, Dave is eager to work with power tools and equipment, and the commute made this offer inaccessible to his transportation company.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b6783868a0_0_1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g1b6783868a0_0_19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br>
              <a:rPr lang="en-US" sz="1300">
                <a:latin typeface="Arial"/>
                <a:ea typeface="Arial"/>
                <a:cs typeface="Arial"/>
                <a:sym typeface="Arial"/>
              </a:rPr>
            </a:b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3">
                  <a:extLst>
                    <a:ext uri="{A12FA001-AC4F-418D-AE19-62706E023703}">
                      <ahyp:hlinkClr xmlns:ahyp="http://schemas.microsoft.com/office/drawing/2018/hyperlinkcolor" val="tx"/>
                    </a:ext>
                  </a:extLst>
                </a:hlinkClick>
              </a:rPr>
              <a:t>http://michelejennae.com/writer</a:t>
            </a:r>
            <a:r>
              <a:rPr lang="en-US" dirty="0">
                <a:solidFill>
                  <a:srgbClr val="2C73BB"/>
                </a:solidFill>
                <a:hlinkClick r:id="rId3">
                  <a:extLst>
                    <a:ext uri="{A12FA001-AC4F-418D-AE19-62706E023703}">
                      <ahyp:hlinkClr xmlns:ahyp="http://schemas.microsoft.com/office/drawing/2018/hyperlinkcolor" val="tx"/>
                    </a:ext>
                  </a:extLst>
                </a:hlinkClick>
              </a:rPr>
              <a:t>/</a:t>
            </a:r>
            <a:r>
              <a:rPr lang="en-US" dirty="0"/>
              <a:t>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4228803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Influencer</a:t>
            </a:r>
            <a:r>
              <a:rPr lang="en-US" dirty="0"/>
              <a:t>: Influencers in social media are </a:t>
            </a:r>
            <a:r>
              <a:rPr lang="en-US" i="1" dirty="0"/>
              <a:t>people who have built a reputation for their knowledge and expertise on a specific topic</a:t>
            </a:r>
            <a:r>
              <a:rPr lang="en-US" dirty="0"/>
              <a:t>.</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1426020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think of the difference between these two tags is that using the @ refers to a </a:t>
            </a:r>
            <a:r>
              <a:rPr lang="en-US" i="1" dirty="0"/>
              <a:t>person/group</a:t>
            </a:r>
            <a:r>
              <a:rPr lang="en-US" dirty="0"/>
              <a:t> in a conversation, and the # refers to a </a:t>
            </a:r>
            <a:r>
              <a:rPr lang="en-US" i="1" dirty="0"/>
              <a:t>topic</a:t>
            </a:r>
            <a:r>
              <a:rPr lang="en-US" dirty="0"/>
              <a:t> of conversation. Using the # tag generally indicates that you want to participate in a larger, ongoing conversation - for example, a conference (#SHRM15) or a popular subject (#</a:t>
            </a:r>
            <a:r>
              <a:rPr lang="en-US" dirty="0" err="1"/>
              <a:t>socialmedia</a:t>
            </a:r>
            <a:r>
              <a:rPr lang="en-US" dirty="0"/>
              <a:t>). Using the @ tag signifies to someone that you’re talking about them, giving them a head’s up about something, and/or would like them to respond.</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181726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bri Light" panose="020F0302020204030204" pitchFamily="34" charset="0"/>
                <a:ea typeface="Osaka" charset="-128"/>
                <a:cs typeface="Calibri Light" panose="020F0302020204030204" pitchFamily="34" charset="0"/>
              </a:rPr>
              <a:t>Keep in mind: employers check social media sites of prospective employees as well as current 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bri Light" panose="020F0302020204030204" pitchFamily="34" charset="0"/>
                <a:ea typeface="Osaka" charset="-128"/>
                <a:cs typeface="Calibri Light" panose="020F0302020204030204" pitchFamily="34" charset="0"/>
              </a:rPr>
              <a:t>We will talk more about ethical, privacy, and safety considerations a bit later.</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1145909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Profile:</a:t>
            </a:r>
            <a:r>
              <a:rPr lang="en-US" altLang="en-US" sz="1200" b="1" dirty="0">
                <a:cs typeface="Arial" panose="020B0604020202020204" pitchFamily="34" charset="0"/>
              </a:rPr>
              <a:t> </a:t>
            </a:r>
            <a:r>
              <a:rPr lang="en-US" altLang="en-US" sz="1200" dirty="0">
                <a:cs typeface="Arial" panose="020B0604020202020204" pitchFamily="34" charset="0"/>
              </a:rPr>
              <a:t>Create a complete and professional profile page including adding a current, appropriate photo (so colleagues, friends, and acquaintances can recognize you).</a:t>
            </a:r>
          </a:p>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Recommendations:</a:t>
            </a:r>
            <a:r>
              <a:rPr lang="en-US" altLang="en-US" sz="1200" dirty="0">
                <a:cs typeface="Arial" panose="020B0604020202020204" pitchFamily="34" charset="0"/>
              </a:rPr>
              <a:t> Post recommendations and endorsements from (at least 3) past employers and colleagues</a:t>
            </a:r>
            <a:endParaRPr lang="en-US" altLang="en-US" sz="1200" b="1" dirty="0">
              <a:cs typeface="Arial" panose="020B0604020202020204" pitchFamily="34" charset="0"/>
            </a:endParaRPr>
          </a:p>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Post Social Media Resume</a:t>
            </a:r>
            <a:r>
              <a:rPr lang="en-US" altLang="en-US" sz="1200" dirty="0">
                <a:solidFill>
                  <a:schemeClr val="accent1"/>
                </a:solidFill>
                <a:cs typeface="Arial" panose="020B0604020202020204" pitchFamily="34" charset="0"/>
              </a:rPr>
              <a:t>: </a:t>
            </a:r>
            <a:r>
              <a:rPr lang="en-US" altLang="en-US" sz="1200" dirty="0">
                <a:cs typeface="Arial" panose="020B0604020202020204" pitchFamily="34" charset="0"/>
              </a:rPr>
              <a:t>Use multi-media approach</a:t>
            </a:r>
          </a:p>
          <a:p>
            <a:pPr marL="342900" indent="-342900" eaLnBrk="1" fontAlgn="auto" hangingPunct="1">
              <a:spcAft>
                <a:spcPts val="0"/>
              </a:spcAft>
              <a:buFont typeface="Wingdings" pitchFamily="2" charset="2"/>
              <a:buChar char="ü"/>
              <a:defRPr/>
            </a:pPr>
            <a:r>
              <a:rPr lang="en-US" altLang="en-US" sz="1200" b="1" dirty="0">
                <a:cs typeface="Arial" panose="020B0604020202020204" pitchFamily="34" charset="0"/>
              </a:rPr>
              <a:t>Skills</a:t>
            </a:r>
            <a:r>
              <a:rPr lang="en-US" altLang="en-US" sz="1200" dirty="0">
                <a:cs typeface="Arial" panose="020B0604020202020204" pitchFamily="34" charset="0"/>
              </a:rPr>
              <a:t>: at least 5</a:t>
            </a:r>
          </a:p>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Company Search</a:t>
            </a:r>
            <a:r>
              <a:rPr lang="en-US" altLang="en-US" sz="1200" dirty="0">
                <a:solidFill>
                  <a:schemeClr val="accent1"/>
                </a:solidFill>
                <a:cs typeface="Arial" panose="020B0604020202020204" pitchFamily="34" charset="0"/>
              </a:rPr>
              <a:t>: </a:t>
            </a:r>
            <a:r>
              <a:rPr lang="en-US" altLang="en-US" sz="1200" dirty="0">
                <a:cs typeface="Arial" panose="020B0604020202020204" pitchFamily="34" charset="0"/>
              </a:rPr>
              <a:t>Find people who are connected to a company who could introduce you</a:t>
            </a:r>
          </a:p>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Job Postings</a:t>
            </a:r>
            <a:r>
              <a:rPr lang="en-US" altLang="en-US" sz="1200" dirty="0">
                <a:solidFill>
                  <a:schemeClr val="accent1"/>
                </a:solidFill>
                <a:cs typeface="Arial" panose="020B0604020202020204" pitchFamily="34" charset="0"/>
              </a:rPr>
              <a:t>: </a:t>
            </a:r>
            <a:r>
              <a:rPr lang="en-US" altLang="en-US" sz="1200" dirty="0">
                <a:cs typeface="Arial" panose="020B0604020202020204" pitchFamily="34" charset="0"/>
              </a:rPr>
              <a:t>View job openings posted by employers</a:t>
            </a:r>
          </a:p>
          <a:p>
            <a:pPr marL="342900" indent="-342900" eaLnBrk="1" fontAlgn="auto" hangingPunct="1">
              <a:spcAft>
                <a:spcPts val="0"/>
              </a:spcAft>
              <a:buFont typeface="Wingdings" pitchFamily="2" charset="2"/>
              <a:buChar char="ü"/>
              <a:defRPr/>
            </a:pPr>
            <a:r>
              <a:rPr lang="en-US" altLang="en-US" sz="1200" b="1" dirty="0">
                <a:solidFill>
                  <a:schemeClr val="accent1"/>
                </a:solidFill>
                <a:cs typeface="Arial" panose="020B0604020202020204" pitchFamily="34" charset="0"/>
              </a:rPr>
              <a:t>Email</a:t>
            </a:r>
            <a:r>
              <a:rPr lang="en-US" altLang="en-US" sz="1200" dirty="0">
                <a:solidFill>
                  <a:schemeClr val="accent1"/>
                </a:solidFill>
                <a:cs typeface="Arial" panose="020B0604020202020204" pitchFamily="34" charset="0"/>
              </a:rPr>
              <a:t>: </a:t>
            </a:r>
            <a:r>
              <a:rPr lang="en-US" altLang="en-US" sz="1200" dirty="0">
                <a:cs typeface="Arial" panose="020B0604020202020204" pitchFamily="34" charset="0"/>
              </a:rPr>
              <a:t>Email everyone in your LinkedIn network to ask for contacts, ideas, and connections</a:t>
            </a:r>
          </a:p>
          <a:p>
            <a:pPr marL="171450" indent="-171450">
              <a:buFont typeface="Wingdings" pitchFamily="2" charset="2"/>
              <a:buChar char="ü"/>
            </a:pPr>
            <a:r>
              <a:rPr lang="en-US" altLang="en-US" sz="1200" b="1" dirty="0">
                <a:cs typeface="Arial" panose="020B0604020202020204" pitchFamily="34" charset="0"/>
              </a:rPr>
              <a:t>Posts</a:t>
            </a:r>
            <a:r>
              <a:rPr lang="en-US" altLang="en-US" sz="1200" dirty="0">
                <a:cs typeface="Arial" panose="020B0604020202020204" pitchFamily="34" charset="0"/>
              </a:rPr>
              <a:t>: </a:t>
            </a:r>
            <a:r>
              <a:rPr lang="en-US" dirty="0"/>
              <a:t>Posts are a great way to gain attention on LinkedIn and establish yourself as an expert in your field. Why is it worth doing? Because it elevates your position as a professional by showing that you care enough to share insight, initiate conversation, and raise the collective understanding of your industry. The quality of your posts are important, and so is the fact that your LinkedIn posts have a greater chance of being seen by a recruiter than your posts on other social networks.</a:t>
            </a:r>
          </a:p>
          <a:p>
            <a:pPr marL="171450" indent="-171450">
              <a:buFont typeface="Wingdings" pitchFamily="2" charset="2"/>
              <a:buChar char="ü"/>
            </a:pPr>
            <a:r>
              <a:rPr lang="en-US" b="1" dirty="0"/>
              <a:t>URL</a:t>
            </a:r>
            <a:r>
              <a:rPr lang="en-US" dirty="0"/>
              <a:t>: The default URL that comes with your LinkedIn account is difficult to share with people. Who will remember a string of random numbers? Instead, customize your URL from LinkedIn’s Public Profile Settings page. Create a custom URL that includes your name separated by dashes, such as:</a:t>
            </a:r>
          </a:p>
          <a:p>
            <a:pPr>
              <a:buFont typeface="Arial" panose="020B0604020202020204" pitchFamily="34" charset="0"/>
              <a:buChar char="•"/>
            </a:pPr>
            <a:r>
              <a:rPr lang="en-US" dirty="0" err="1"/>
              <a:t>linkedin.com</a:t>
            </a:r>
            <a:r>
              <a:rPr lang="en-US" dirty="0"/>
              <a:t>/in/john-doe</a:t>
            </a:r>
          </a:p>
          <a:p>
            <a:pPr>
              <a:buFont typeface="Arial" panose="020B0604020202020204" pitchFamily="34" charset="0"/>
              <a:buChar char="•"/>
            </a:pPr>
            <a:r>
              <a:rPr lang="en-US" dirty="0" err="1"/>
              <a:t>linkedin.com</a:t>
            </a:r>
            <a:r>
              <a:rPr lang="en-US" dirty="0"/>
              <a:t>/in/john-doe-</a:t>
            </a:r>
            <a:r>
              <a:rPr lang="en-US" dirty="0" err="1"/>
              <a:t>chicago</a:t>
            </a:r>
            <a:endParaRPr lang="en-US" dirty="0"/>
          </a:p>
          <a:p>
            <a:pPr>
              <a:buFont typeface="Arial" panose="020B0604020202020204" pitchFamily="34" charset="0"/>
              <a:buChar char="•"/>
            </a:pPr>
            <a:r>
              <a:rPr lang="en-US" dirty="0" err="1"/>
              <a:t>linkedin.com</a:t>
            </a:r>
            <a:r>
              <a:rPr lang="en-US" dirty="0"/>
              <a:t>/in/john-doe-project-manager</a:t>
            </a:r>
          </a:p>
          <a:p>
            <a:r>
              <a:rPr lang="en-US" dirty="0"/>
              <a:t>A customized URL is easier to remember and tell to people, and it looks good on a business card or resume. There are also SEO (search engine optimization) benefits. </a:t>
            </a:r>
          </a:p>
          <a:p>
            <a:endParaRPr lang="en-US" altLang="en-US" sz="12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132465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2DE10-E3AE-34B0-59B6-B4F920DC1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1895C-79AF-ECAF-3DEC-C3047E510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70DF6-9218-B531-1D66-2E8DE07D80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solidFill>
                  <a:schemeClr val="tx1"/>
                </a:solidFill>
                <a:hlinkClick r:id="rId3">
                  <a:extLst>
                    <a:ext uri="{A12FA001-AC4F-418D-AE19-62706E023703}">
                      <ahyp:hlinkClr xmlns:ahyp="http://schemas.microsoft.com/office/drawing/2018/hyperlinkcolor" val="tx"/>
                    </a:ext>
                  </a:extLst>
                </a:hlinkClick>
              </a:rPr>
              <a:t>Why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3">
                  <a:extLst>
                    <a:ext uri="{A12FA001-AC4F-418D-AE19-62706E023703}">
                      <ahyp:hlinkClr xmlns:ahyp="http://schemas.microsoft.com/office/drawing/2018/hyperlinkcolor" val="tx"/>
                    </a:ext>
                  </a:extLst>
                </a:hlinkClick>
              </a:rPr>
              <a:t>http://michelejennae.com/writer</a:t>
            </a:r>
            <a:r>
              <a:rPr lang="en-US" dirty="0">
                <a:solidFill>
                  <a:srgbClr val="2C73BB"/>
                </a:solidFill>
                <a:hlinkClick r:id="rId3">
                  <a:extLst>
                    <a:ext uri="{A12FA001-AC4F-418D-AE19-62706E023703}">
                      <ahyp:hlinkClr xmlns:ahyp="http://schemas.microsoft.com/office/drawing/2018/hyperlinkcolor" val="tx"/>
                    </a:ext>
                  </a:extLst>
                </a:hlinkClick>
              </a:rPr>
              <a:t>/</a:t>
            </a:r>
            <a:r>
              <a:rPr lang="en-US" dirty="0"/>
              <a:t> </a:t>
            </a:r>
          </a:p>
          <a:p>
            <a:endParaRPr lang="en-US" dirty="0"/>
          </a:p>
        </p:txBody>
      </p:sp>
      <p:sp>
        <p:nvSpPr>
          <p:cNvPr id="4" name="Slide Number Placeholder 3">
            <a:extLst>
              <a:ext uri="{FF2B5EF4-FFF2-40B4-BE49-F238E27FC236}">
                <a16:creationId xmlns:a16="http://schemas.microsoft.com/office/drawing/2014/main" id="{3BB87CC9-DC9C-49F2-C1C4-AD6B3ABF3D17}"/>
              </a:ext>
            </a:extLst>
          </p:cNvPr>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3617263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(by topic, field, business, contact)</a:t>
            </a:r>
          </a:p>
          <a:p>
            <a:r>
              <a:rPr lang="en-US" dirty="0"/>
              <a:t>Network (look at your network’s network)</a:t>
            </a:r>
          </a:p>
          <a:p>
            <a:r>
              <a:rPr lang="en-US" dirty="0"/>
              <a:t>Job exploration</a:t>
            </a:r>
          </a:p>
          <a:p>
            <a:r>
              <a:rPr lang="en-US" dirty="0"/>
              <a:t>Messaging</a:t>
            </a:r>
          </a:p>
          <a:p>
            <a:r>
              <a:rPr lang="en-US" dirty="0"/>
              <a:t>LinkedIn Learning</a:t>
            </a:r>
          </a:p>
          <a:p>
            <a:r>
              <a:rPr lang="en-US" dirty="0"/>
              <a:t>YouTube link walking through how to create and maintain a professional and effective LinkedIn profile </a:t>
            </a:r>
          </a:p>
          <a:p>
            <a:r>
              <a:rPr lang="en-US" dirty="0"/>
              <a:t>https://</a:t>
            </a:r>
            <a:r>
              <a:rPr lang="en-US" dirty="0" err="1"/>
              <a:t>www.youtube.com</a:t>
            </a:r>
            <a:r>
              <a:rPr lang="en-US" dirty="0"/>
              <a:t>/</a:t>
            </a:r>
            <a:r>
              <a:rPr lang="en-US" dirty="0" err="1"/>
              <a:t>watch?v</a:t>
            </a:r>
            <a:r>
              <a:rPr lang="en-US" dirty="0"/>
              <a:t>=qG4NF-2tt4c  </a:t>
            </a:r>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93897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 not disparage past or current employers</a:t>
            </a:r>
          </a:p>
          <a:p>
            <a:r>
              <a:rPr lang="en-US" dirty="0"/>
              <a:t>Consider having both personal and professional social media (both employment specialists and job seekers)</a:t>
            </a:r>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2285533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and prospective employers check social medial profiles of candidates/employees from time to time—remember this yourself and assist your job seekers in creating a strong social media presence and actually use it for networking, job development, and business engagement!  </a:t>
            </a:r>
          </a:p>
          <a:p>
            <a:r>
              <a:rPr lang="en-US" dirty="0"/>
              <a:t>Do not use nicknames (use your name, so you’re easy to find);  avoid socially inappropriate language in email addresses, social media profiles, etc.</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356754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324143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Contact Information</a:t>
            </a:r>
          </a:p>
          <a:p>
            <a:r>
              <a:rPr lang="en-US" dirty="0"/>
              <a:t>Financial Information</a:t>
            </a:r>
          </a:p>
          <a:p>
            <a:r>
              <a:rPr lang="en-US" dirty="0"/>
              <a:t>Passwords/Password Hints</a:t>
            </a:r>
          </a:p>
          <a:p>
            <a:r>
              <a:rPr lang="en-US" dirty="0"/>
              <a:t>Travel Status</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1641158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2305980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a:solidFill>
                  <a:srgbClr val="32363A"/>
                </a:solidFill>
                <a:effectLst/>
                <a:latin typeface="72"/>
              </a:rPr>
              <a:t>https://umassboston.co1.qualtrics.com/jfe/form/SV_8e8JFTOCihkjtwq</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43</a:t>
            </a:fld>
            <a:endParaRPr lang="en-US" dirty="0"/>
          </a:p>
        </p:txBody>
      </p:sp>
    </p:spTree>
    <p:extLst>
      <p:ext uri="{BB962C8B-B14F-4D97-AF65-F5344CB8AC3E}">
        <p14:creationId xmlns:p14="http://schemas.microsoft.com/office/powerpoint/2010/main" val="36974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72405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244518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b6783868a0_0_222:notes"/>
          <p:cNvSpPr txBox="1">
            <a:spLocks noGrp="1"/>
          </p:cNvSpPr>
          <p:nvPr>
            <p:ph type="body" idx="1"/>
          </p:nvPr>
        </p:nvSpPr>
        <p:spPr>
          <a:xfrm>
            <a:off x="975360" y="4560570"/>
            <a:ext cx="53646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64" name="Google Shape;464;g1b6783868a0_0_2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b6783868a0_0_1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g1b6783868a0_0_13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336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b6783868a0_0_1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g1b6783868a0_0_139: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dirty="0">
                <a:latin typeface="Arial"/>
                <a:ea typeface="Arial"/>
                <a:cs typeface="Arial"/>
                <a:sym typeface="Arial"/>
              </a:rPr>
              <a:t>Kaye Instruments was sold to another Company, so Dave and his father moved, when Dave began working at American Dryer. </a:t>
            </a:r>
            <a:endParaRPr dirty="0"/>
          </a:p>
          <a:p>
            <a:pPr marL="0" lvl="0" indent="0" algn="l" rtl="0">
              <a:spcBef>
                <a:spcPts val="400"/>
              </a:spcBef>
              <a:spcAft>
                <a:spcPts val="0"/>
              </a:spcAft>
              <a:buNone/>
            </a:pPr>
            <a:r>
              <a:rPr lang="en-US" sz="1300" dirty="0">
                <a:latin typeface="Arial"/>
                <a:ea typeface="Arial"/>
                <a:cs typeface="Arial"/>
                <a:sym typeface="Arial"/>
              </a:rPr>
              <a:t>Even after American Dryer had outsourced nearly all it’s positions overseas, they kept Dave on the job here in the US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b6783868a0_0_14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g1b6783868a0_0_14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a:latin typeface="Arial"/>
                <a:ea typeface="Arial"/>
                <a:cs typeface="Arial"/>
                <a:sym typeface="Arial"/>
              </a:rPr>
              <a:t>Not listed: Dave as also had experience in equipment outdoors, including experience driving and directing a Boom Lift, Jet Ski and Boats!</a:t>
            </a:r>
            <a:endParaRPr/>
          </a:p>
          <a:p>
            <a:pPr marL="0" lvl="0" indent="0" algn="l" rtl="0">
              <a:spcBef>
                <a:spcPts val="400"/>
              </a:spcBef>
              <a:spcAft>
                <a:spcPts val="0"/>
              </a:spcAft>
              <a:buNone/>
            </a:pPr>
            <a:endParaRPr sz="1300">
              <a:latin typeface="Arial"/>
              <a:ea typeface="Arial"/>
              <a:cs typeface="Arial"/>
              <a:sym typeface="Arial"/>
            </a:endParaRPr>
          </a:p>
          <a:p>
            <a:pPr marL="0" lvl="0" indent="0" algn="l" rtl="0">
              <a:spcBef>
                <a:spcPts val="400"/>
              </a:spcBef>
              <a:spcAft>
                <a:spcPts val="0"/>
              </a:spcAft>
              <a:buNone/>
            </a:pPr>
            <a:r>
              <a:rPr lang="en-US" sz="1300">
                <a:latin typeface="Arial"/>
                <a:ea typeface="Arial"/>
                <a:cs typeface="Arial"/>
                <a:sym typeface="Arial"/>
              </a:rPr>
              <a:t>Dave grew up close with his father, who was a Naval Lieutenant, and ran the household much like that of a military boot camp – a protocol and procedure for everything, all actions are calculated and exact. Dave operates machinery the same way – with a precision and emphasis on safety that is unparalleled. This will be addressed again as we get further into the resume.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b6783868a0_0_1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g1b6783868a0_0_157:notes"/>
          <p:cNvSpPr txBox="1">
            <a:spLocks noGrp="1"/>
          </p:cNvSpPr>
          <p:nvPr>
            <p:ph type="body" idx="1"/>
          </p:nvPr>
        </p:nvSpPr>
        <p:spPr>
          <a:xfrm>
            <a:off x="975360" y="4560570"/>
            <a:ext cx="53646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sz="1300">
                <a:latin typeface="Arial"/>
                <a:ea typeface="Arial"/>
                <a:cs typeface="Arial"/>
                <a:sym typeface="Arial"/>
              </a:rPr>
              <a:t>At a visit to Dave’s home, he and his Career Navigator spent the majority of their time together in Dave’s workshop – his favorite place to spend free time</a:t>
            </a:r>
            <a:endParaRPr/>
          </a:p>
          <a:p>
            <a:pPr marL="0" lvl="0" indent="0" algn="l" rtl="0">
              <a:spcBef>
                <a:spcPts val="400"/>
              </a:spcBef>
              <a:spcAft>
                <a:spcPts val="0"/>
              </a:spcAft>
              <a:buNone/>
            </a:pPr>
            <a:r>
              <a:rPr lang="en-US" sz="1300">
                <a:latin typeface="Arial"/>
                <a:ea typeface="Arial"/>
                <a:cs typeface="Arial"/>
                <a:sym typeface="Arial"/>
              </a:rPr>
              <a:t>—it is a large basement area with about 8 work-bench style stations, each a designated space for the power tools listed. </a:t>
            </a:r>
            <a:endParaRPr/>
          </a:p>
          <a:p>
            <a:pPr marL="0" lvl="0" indent="0" algn="l" rtl="0">
              <a:spcBef>
                <a:spcPts val="400"/>
              </a:spcBef>
              <a:spcAft>
                <a:spcPts val="0"/>
              </a:spcAft>
              <a:buNone/>
            </a:pPr>
            <a:r>
              <a:rPr lang="en-US" sz="1300">
                <a:latin typeface="Arial"/>
                <a:ea typeface="Arial"/>
                <a:cs typeface="Arial"/>
                <a:sym typeface="Arial"/>
              </a:rPr>
              <a:t>-He has a large peg board where his tools are organized by type and size. (pictured later in resume)</a:t>
            </a:r>
            <a:endParaRPr/>
          </a:p>
          <a:p>
            <a:pPr marL="0" lvl="0" indent="0" algn="l" rtl="0">
              <a:spcBef>
                <a:spcPts val="400"/>
              </a:spcBef>
              <a:spcAft>
                <a:spcPts val="0"/>
              </a:spcAft>
              <a:buNone/>
            </a:pPr>
            <a:r>
              <a:rPr lang="en-US" sz="1300">
                <a:latin typeface="Arial"/>
                <a:ea typeface="Arial"/>
                <a:cs typeface="Arial"/>
                <a:sym typeface="Arial"/>
              </a:rPr>
              <a:t>-Each piece of machinery was carefully stored when not in use, something that Dave is very particular about. </a:t>
            </a:r>
            <a:endParaRPr/>
          </a:p>
          <a:p>
            <a:pPr marL="0" lvl="0" indent="0" algn="l" rtl="0">
              <a:spcBef>
                <a:spcPts val="400"/>
              </a:spcBef>
              <a:spcAft>
                <a:spcPts val="0"/>
              </a:spcAft>
              <a:buNone/>
            </a:pPr>
            <a:r>
              <a:rPr lang="en-US" sz="1300">
                <a:latin typeface="Arial"/>
                <a:ea typeface="Arial"/>
                <a:cs typeface="Arial"/>
                <a:sym typeface="Arial"/>
              </a:rPr>
              <a:t>-Cleaning equipment was also stored along one wall, and Dave uses these items after completing a project, though he DOES NOT want to do janitorial work</a:t>
            </a:r>
            <a:endParaRPr/>
          </a:p>
          <a:p>
            <a:pPr marL="0" lvl="0" indent="0" algn="l" rtl="0">
              <a:spcBef>
                <a:spcPts val="400"/>
              </a:spcBef>
              <a:spcAft>
                <a:spcPts val="0"/>
              </a:spcAft>
              <a:buNone/>
            </a:pPr>
            <a:r>
              <a:rPr lang="en-US" sz="1300">
                <a:latin typeface="Arial"/>
                <a:ea typeface="Arial"/>
                <a:cs typeface="Arial"/>
                <a:sym typeface="Arial"/>
              </a:rPr>
              <a:t>-Dave also has work out equipment in a part of the basement near his workshop area. Dave lifts 30-40 lb hand weights and rides the stationary bicycle for 80 minutes 4 days each week: a lot more than most men his age can brag about!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547533" y="1167492"/>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345745" y="3657855"/>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BC68F289-2744-2F48-893A-3F17911625C8}"/>
              </a:ext>
            </a:extLst>
          </p:cNvPr>
          <p:cNvSpPr/>
          <p:nvPr userDrawn="1"/>
        </p:nvSpPr>
        <p:spPr>
          <a:xfrm>
            <a:off x="0" y="-1"/>
            <a:ext cx="4433011" cy="2574951"/>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efault 2">
  <p:cSld name="Default 2">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1b6783868a0_0_468"/>
          <p:cNvSpPr txBox="1">
            <a:spLocks noGrp="1"/>
          </p:cNvSpPr>
          <p:nvPr>
            <p:ph type="sldNum" idx="12"/>
          </p:nvPr>
        </p:nvSpPr>
        <p:spPr>
          <a:xfrm>
            <a:off x="11542368" y="6482263"/>
            <a:ext cx="344800" cy="230792"/>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7F7F7F"/>
              </a:buClr>
              <a:buSzPts val="1200"/>
              <a:buFont typeface="Calibri"/>
              <a:buNone/>
              <a:defRPr sz="900">
                <a:solidFill>
                  <a:srgbClr val="7F7F7F"/>
                </a:solidFill>
                <a:latin typeface="Calibri"/>
                <a:ea typeface="Calibri"/>
                <a:cs typeface="Calibri"/>
                <a:sym typeface="Calibri"/>
              </a:defRPr>
            </a:lvl9pPr>
          </a:lstStyle>
          <a:p>
            <a:fld id="{00000000-1234-1234-1234-123412341234}" type="slidenum">
              <a:rPr lang="en-US" smtClean="0"/>
              <a:pPr/>
              <a:t>‹#›</a:t>
            </a:fld>
            <a:endParaRPr lang="en-US"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200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efault 3">
  <p:cSld name="Default 3">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g1b6783868a0_0_470"/>
          <p:cNvSpPr txBox="1">
            <a:spLocks noGrp="1"/>
          </p:cNvSpPr>
          <p:nvPr>
            <p:ph type="sldNum" idx="12"/>
          </p:nvPr>
        </p:nvSpPr>
        <p:spPr>
          <a:xfrm>
            <a:off x="11542368" y="6482263"/>
            <a:ext cx="344800" cy="230792"/>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900">
                <a:solidFill>
                  <a:srgbClr val="898989"/>
                </a:solidFill>
                <a:latin typeface="Calibri"/>
                <a:ea typeface="Calibri"/>
                <a:cs typeface="Calibri"/>
                <a:sym typeface="Calibri"/>
              </a:defRPr>
            </a:lvl9pPr>
          </a:lstStyle>
          <a:p>
            <a:fld id="{00000000-1234-1234-1234-123412341234}" type="slidenum">
              <a:rPr lang="en-US" smtClean="0"/>
              <a:pPr/>
              <a:t>‹#›</a:t>
            </a:fld>
            <a:endParaRPr lang="en-US"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44381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16822" y="2149475"/>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tx2">
                    <a:lumMod val="85000"/>
                    <a:lumOff val="1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tx2">
                    <a:lumMod val="85000"/>
                    <a:lumOff val="1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1501585" y="2735091"/>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400">
                <a:solidFill>
                  <a:schemeClr val="tx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 id="2147483667" r:id="rId14"/>
    <p:sldLayoutId id="2147483668"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mailto:Lara.enein@umb.ed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hyperlink" Target="http://www.communityinclusion.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QLQYnVGOBh8?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hyperlink" Target="http://www.linkedin.com/i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hyperlink" Target="https://www.facebook.com/MorningsideService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oly-wa.us/dkarts/about.php" TargetMode="External"/><Relationship Id="rId2" Type="http://schemas.openxmlformats.org/officeDocument/2006/relationships/hyperlink" Target="https://www.youtube.com/channel/UCX8Mc6XLacCP8BXiSzoXBdQ" TargetMode="Externa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hyperlink" Target="https://www.linkedin.com/company/greater-boston-chamber-of-commerce/" TargetMode="External"/><Relationship Id="rId7" Type="http://schemas.openxmlformats.org/officeDocument/2006/relationships/hyperlink" Target="https://www.linkedin.com/company/riverside-employment-collaboratives/" TargetMode="External"/><Relationship Id="rId2" Type="http://schemas.openxmlformats.org/officeDocument/2006/relationships/hyperlink" Target="https://www.facebook.com/bostonchamber" TargetMode="External"/><Relationship Id="rId1" Type="http://schemas.openxmlformats.org/officeDocument/2006/relationships/slideLayout" Target="../slideLayouts/slideLayout5.xml"/><Relationship Id="rId6" Type="http://schemas.openxmlformats.org/officeDocument/2006/relationships/hyperlink" Target="https://www.facebook.com/maapse" TargetMode="External"/><Relationship Id="rId5" Type="http://schemas.openxmlformats.org/officeDocument/2006/relationships/hyperlink" Target="https://www.linkedin.com/company/commonwealth-of-massachusetts/" TargetMode="External"/><Relationship Id="rId4" Type="http://schemas.openxmlformats.org/officeDocument/2006/relationships/hyperlink" Target="https://www.linkedin.com/company/the-massachusetts-eolw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mass.gov/service-details/mrc-il-assistive-technology-program" TargetMode="External"/><Relationship Id="rId7" Type="http://schemas.openxmlformats.org/officeDocument/2006/relationships/hyperlink" Target="https://www.planningforautism.com/" TargetMode="External"/><Relationship Id="rId2" Type="http://schemas.openxmlformats.org/officeDocument/2006/relationships/hyperlink" Target="https://www.mass.gov/supportive-technology" TargetMode="External"/><Relationship Id="rId1" Type="http://schemas.openxmlformats.org/officeDocument/2006/relationships/slideLayout" Target="../slideLayouts/slideLayout5.xml"/><Relationship Id="rId6" Type="http://schemas.openxmlformats.org/officeDocument/2006/relationships/hyperlink" Target="https://covid19.communityinclusion.org/" TargetMode="External"/><Relationship Id="rId5" Type="http://schemas.openxmlformats.org/officeDocument/2006/relationships/hyperlink" Target="https://askjan.org/" TargetMode="External"/><Relationship Id="rId4" Type="http://schemas.openxmlformats.org/officeDocument/2006/relationships/hyperlink" Target="https://employmentfirstma.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mass.gov/supportive-technology"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893939" y="909805"/>
            <a:ext cx="10057154" cy="2382615"/>
          </a:xfrm>
        </p:spPr>
        <p:txBody>
          <a:bodyPr/>
          <a:lstStyle/>
          <a:p>
            <a:pPr algn="ctr"/>
            <a:r>
              <a:rPr lang="en-US" sz="4800" dirty="0"/>
              <a:t>Creatively Representing Job Seekers:</a:t>
            </a:r>
            <a:br>
              <a:rPr lang="en-US" sz="4800" dirty="0"/>
            </a:br>
            <a:br>
              <a:rPr lang="en-US" sz="1600" dirty="0"/>
            </a:br>
            <a:r>
              <a:rPr lang="en-US" sz="4800" dirty="0"/>
              <a:t>Beyond Traditional Resumes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95942" y="4345653"/>
            <a:ext cx="12191999" cy="2512347"/>
          </a:xfrm>
        </p:spPr>
        <p:txBody>
          <a:bodyPr/>
          <a:lstStyle/>
          <a:p>
            <a:pPr algn="ctr"/>
            <a:r>
              <a:rPr lang="en-US" b="1" dirty="0"/>
              <a:t>May 15, 2025</a:t>
            </a:r>
          </a:p>
        </p:txBody>
      </p:sp>
      <p:pic>
        <p:nvPicPr>
          <p:cNvPr id="4" name="Picture 2" descr="A blue circle with white text and a map in it">
            <a:extLst>
              <a:ext uri="{FF2B5EF4-FFF2-40B4-BE49-F238E27FC236}">
                <a16:creationId xmlns:a16="http://schemas.microsoft.com/office/drawing/2014/main" id="{5E2AC1B4-08D3-70EB-3266-F6CFF94C7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59" y="471562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0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1C689-76E2-472C-A514-0CC62F606D81}"/>
              </a:ext>
            </a:extLst>
          </p:cNvPr>
          <p:cNvSpPr>
            <a:spLocks noGrp="1"/>
          </p:cNvSpPr>
          <p:nvPr>
            <p:ph type="title"/>
          </p:nvPr>
        </p:nvSpPr>
        <p:spPr/>
        <p:txBody>
          <a:bodyPr/>
          <a:lstStyle/>
          <a:p>
            <a:r>
              <a:rPr lang="en-US" sz="4800" dirty="0"/>
              <a:t>“If opportunity doesn’t knock, </a:t>
            </a:r>
            <a:br>
              <a:rPr lang="en-US" sz="4800" dirty="0"/>
            </a:br>
            <a:r>
              <a:rPr lang="en-US" sz="4800" dirty="0"/>
              <a:t>build a door.”</a:t>
            </a:r>
            <a:endParaRPr lang="en-US" dirty="0"/>
          </a:p>
        </p:txBody>
      </p:sp>
      <p:sp>
        <p:nvSpPr>
          <p:cNvPr id="4" name="Text Placeholder 3">
            <a:extLst>
              <a:ext uri="{FF2B5EF4-FFF2-40B4-BE49-F238E27FC236}">
                <a16:creationId xmlns:a16="http://schemas.microsoft.com/office/drawing/2014/main" id="{C68EF3D5-7F33-64A9-F948-8EDB69356897}"/>
              </a:ext>
            </a:extLst>
          </p:cNvPr>
          <p:cNvSpPr>
            <a:spLocks noGrp="1"/>
          </p:cNvSpPr>
          <p:nvPr>
            <p:ph type="body" sz="quarter" idx="14"/>
          </p:nvPr>
        </p:nvSpPr>
        <p:spPr/>
        <p:txBody>
          <a:bodyPr/>
          <a:lstStyle/>
          <a:p>
            <a:r>
              <a:rPr lang="en-US" sz="2400" dirty="0"/>
              <a:t>Milton Berle, Comedian</a:t>
            </a:r>
          </a:p>
        </p:txBody>
      </p:sp>
      <p:sp>
        <p:nvSpPr>
          <p:cNvPr id="6" name="Slide Number Placeholder 5">
            <a:extLst>
              <a:ext uri="{FF2B5EF4-FFF2-40B4-BE49-F238E27FC236}">
                <a16:creationId xmlns:a16="http://schemas.microsoft.com/office/drawing/2014/main" id="{60DC12DA-603B-95B5-1888-3F8FE9DE1050}"/>
              </a:ext>
            </a:extLst>
          </p:cNvPr>
          <p:cNvSpPr>
            <a:spLocks noGrp="1"/>
          </p:cNvSpPr>
          <p:nvPr>
            <p:ph type="sldNum" sz="quarter" idx="12"/>
          </p:nvPr>
        </p:nvSpPr>
        <p:spPr/>
        <p:txBody>
          <a:bodyPr/>
          <a:lstStyle/>
          <a:p>
            <a:fld id="{294A09A9-5501-47C1-A89A-A340965A2BE2}" type="slidenum">
              <a:rPr lang="en-US" sz="1800" smtClean="0"/>
              <a:pPr/>
              <a:t>10</a:t>
            </a:fld>
            <a:endParaRPr lang="en-US" sz="1800" dirty="0"/>
          </a:p>
        </p:txBody>
      </p:sp>
    </p:spTree>
    <p:extLst>
      <p:ext uri="{BB962C8B-B14F-4D97-AF65-F5344CB8AC3E}">
        <p14:creationId xmlns:p14="http://schemas.microsoft.com/office/powerpoint/2010/main" val="372477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66" name="Google Shape;366;g1b6783868a0_0_133"/>
          <p:cNvSpPr txBox="1">
            <a:spLocks noGrp="1"/>
          </p:cNvSpPr>
          <p:nvPr>
            <p:ph type="title" idx="4294967295"/>
          </p:nvPr>
        </p:nvSpPr>
        <p:spPr>
          <a:xfrm>
            <a:off x="2439299" y="1366848"/>
            <a:ext cx="4629150" cy="1616850"/>
          </a:xfrm>
          <a:prstGeom prst="rect">
            <a:avLst/>
          </a:prstGeom>
          <a:noFill/>
          <a:ln>
            <a:noFill/>
            <a:prstDash/>
          </a:ln>
          <a:effectLst/>
        </p:spPr>
        <p:txBody>
          <a:bodyPr rot="0" spcFirstLastPara="1" vertOverflow="overflow" horzOverflow="overflow" vert="horz" wrap="square" lIns="34275" tIns="34275" rIns="34275" bIns="34275"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spcBef>
                <a:spcPts val="0"/>
              </a:spcBef>
              <a:buClr>
                <a:srgbClr val="1F497D"/>
              </a:buClr>
              <a:buSzPts val="6600"/>
              <a:defRPr/>
            </a:pPr>
            <a:r>
              <a:rPr lang="en-US" sz="4800" dirty="0">
                <a:solidFill>
                  <a:srgbClr val="1F497D"/>
                </a:solidFill>
                <a:ea typeface="Arial"/>
                <a:cs typeface="Arial"/>
                <a:sym typeface="Arial"/>
              </a:rPr>
              <a:t>David T.</a:t>
            </a:r>
            <a:endParaRPr lang="en-US" sz="4800" dirty="0"/>
          </a:p>
        </p:txBody>
      </p:sp>
      <p:sp>
        <p:nvSpPr>
          <p:cNvPr id="367" name="Google Shape;367;g1b6783868a0_0_133"/>
          <p:cNvSpPr txBox="1">
            <a:spLocks/>
          </p:cNvSpPr>
          <p:nvPr/>
        </p:nvSpPr>
        <p:spPr>
          <a:xfrm>
            <a:off x="2439299" y="3801506"/>
            <a:ext cx="2044127" cy="1195035"/>
          </a:xfrm>
          <a:prstGeom prst="rect">
            <a:avLst/>
          </a:prstGeom>
          <a:noFill/>
          <a:ln>
            <a:noFill/>
          </a:ln>
        </p:spPr>
        <p:txBody>
          <a:bodyPr spcFirstLastPara="1" vert="horz" wrap="square" lIns="34275" tIns="34275" rIns="34275" bIns="3427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898989"/>
              </a:buClr>
              <a:buSzPts val="2800"/>
              <a:buNone/>
            </a:pPr>
            <a:r>
              <a:rPr lang="en-US" sz="2400" dirty="0"/>
              <a:t>Visual Resume Example (2019)</a:t>
            </a:r>
          </a:p>
        </p:txBody>
      </p:sp>
      <p:pic>
        <p:nvPicPr>
          <p:cNvPr id="368" name="Google Shape;368;g1b6783868a0_0_133" descr="Picture of Dave smiling. Dave is a white male in a blue button down shirt with a lanyard around his neck"/>
          <p:cNvPicPr preferRelativeResize="0"/>
          <p:nvPr/>
        </p:nvPicPr>
        <p:blipFill rotWithShape="1">
          <a:blip r:embed="rId3">
            <a:alphaModFix/>
          </a:blip>
          <a:srcRect b="50256"/>
          <a:stretch/>
        </p:blipFill>
        <p:spPr>
          <a:xfrm>
            <a:off x="6335381" y="1614950"/>
            <a:ext cx="2803577" cy="3628103"/>
          </a:xfrm>
          <a:prstGeom prst="rect">
            <a:avLst/>
          </a:prstGeom>
          <a:noFill/>
          <a:ln>
            <a:noFill/>
          </a:ln>
        </p:spPr>
      </p:pic>
      <p:sp>
        <p:nvSpPr>
          <p:cNvPr id="3" name="Slide Number Placeholder 3">
            <a:extLst>
              <a:ext uri="{FF2B5EF4-FFF2-40B4-BE49-F238E27FC236}">
                <a16:creationId xmlns:a16="http://schemas.microsoft.com/office/drawing/2014/main" id="{AE586846-6A65-92F4-17BE-8564C5C3DE7D}"/>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11</a:t>
            </a:fld>
            <a:endParaRPr lang="en-US" dirty="0"/>
          </a:p>
        </p:txBody>
      </p:sp>
    </p:spTree>
    <p:extLst>
      <p:ext uri="{BB962C8B-B14F-4D97-AF65-F5344CB8AC3E}">
        <p14:creationId xmlns:p14="http://schemas.microsoft.com/office/powerpoint/2010/main" val="145649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b6783868a0_0_139"/>
          <p:cNvSpPr txBox="1">
            <a:spLocks noGrp="1"/>
          </p:cNvSpPr>
          <p:nvPr>
            <p:ph type="title" idx="4294967295"/>
          </p:nvPr>
        </p:nvSpPr>
        <p:spPr>
          <a:xfrm>
            <a:off x="562372" y="278837"/>
            <a:ext cx="8465491"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ea typeface="Arial"/>
                <a:cs typeface="Arial"/>
                <a:sym typeface="Arial"/>
              </a:rPr>
              <a:t>David is looking for a job</a:t>
            </a:r>
            <a:endParaRPr sz="4800" dirty="0"/>
          </a:p>
        </p:txBody>
      </p:sp>
      <p:sp>
        <p:nvSpPr>
          <p:cNvPr id="374" name="Google Shape;374;g1b6783868a0_0_139"/>
          <p:cNvSpPr txBox="1">
            <a:spLocks noGrp="1"/>
          </p:cNvSpPr>
          <p:nvPr>
            <p:ph type="body" idx="4294967295"/>
          </p:nvPr>
        </p:nvSpPr>
        <p:spPr>
          <a:xfrm>
            <a:off x="246562" y="1205762"/>
            <a:ext cx="7145866" cy="4446475"/>
          </a:xfrm>
          <a:prstGeom prst="rect">
            <a:avLst/>
          </a:prstGeom>
          <a:noFill/>
          <a:ln>
            <a:noFill/>
          </a:ln>
        </p:spPr>
        <p:txBody>
          <a:bodyPr spcFirstLastPara="1" vert="horz" wrap="square" lIns="34275" tIns="34275" rIns="34275" bIns="34275" numCol="1" rtlCol="0" anchor="t" anchorCtr="0" compatLnSpc="1">
            <a:prstTxWarp prst="textNoShape">
              <a:avLst/>
            </a:prstTxWarp>
            <a:noAutofit/>
          </a:bodyPr>
          <a:lstStyle/>
          <a:p>
            <a:pPr marL="0" indent="0">
              <a:lnSpc>
                <a:spcPct val="100000"/>
              </a:lnSpc>
              <a:spcBef>
                <a:spcPts val="0"/>
              </a:spcBef>
              <a:buClr>
                <a:srgbClr val="1F497D"/>
              </a:buClr>
              <a:buSzPct val="100000"/>
              <a:buNone/>
            </a:pPr>
            <a:r>
              <a:rPr lang="en-US" sz="2000" dirty="0">
                <a:solidFill>
                  <a:srgbClr val="1F497D"/>
                </a:solidFill>
                <a:ea typeface="Arial"/>
                <a:cs typeface="Arial"/>
                <a:sym typeface="Arial"/>
              </a:rPr>
              <a:t>David T., who goes by Dave, has many talents and skills. For most of his life, Dave has worked full time jobs in factories. </a:t>
            </a:r>
            <a:br>
              <a:rPr lang="en-US" sz="2000" dirty="0">
                <a:solidFill>
                  <a:srgbClr val="1F497D"/>
                </a:solidFill>
                <a:ea typeface="Arial"/>
                <a:cs typeface="Arial"/>
                <a:sym typeface="Arial"/>
              </a:rPr>
            </a:br>
            <a:endParaRPr sz="2000" dirty="0"/>
          </a:p>
          <a:p>
            <a:pPr marL="0" indent="0">
              <a:lnSpc>
                <a:spcPct val="100000"/>
              </a:lnSpc>
              <a:spcBef>
                <a:spcPts val="300"/>
              </a:spcBef>
              <a:buClr>
                <a:srgbClr val="1F497D"/>
              </a:buClr>
              <a:buSzPct val="100000"/>
              <a:buNone/>
            </a:pPr>
            <a:r>
              <a:rPr lang="en-US" sz="2000" dirty="0">
                <a:solidFill>
                  <a:srgbClr val="1F497D"/>
                </a:solidFill>
                <a:ea typeface="Arial"/>
                <a:cs typeface="Arial"/>
                <a:sym typeface="Arial"/>
              </a:rPr>
              <a:t>At </a:t>
            </a:r>
            <a:r>
              <a:rPr lang="en-US" sz="2000" b="1" dirty="0">
                <a:solidFill>
                  <a:srgbClr val="0070C0"/>
                </a:solidFill>
              </a:rPr>
              <a:t>Kaye Instruments</a:t>
            </a:r>
            <a:r>
              <a:rPr lang="en-US" sz="2000" dirty="0">
                <a:solidFill>
                  <a:srgbClr val="1F497D"/>
                </a:solidFill>
                <a:ea typeface="Arial"/>
                <a:cs typeface="Arial"/>
                <a:sym typeface="Arial"/>
              </a:rPr>
              <a:t>, Dave produced high-end temperature control instruments for </a:t>
            </a:r>
            <a:r>
              <a:rPr lang="en-US" sz="2000" b="1" dirty="0">
                <a:solidFill>
                  <a:srgbClr val="0070C0"/>
                </a:solidFill>
              </a:rPr>
              <a:t>over 11 years.</a:t>
            </a:r>
            <a:r>
              <a:rPr lang="en-US" sz="2000" dirty="0">
                <a:solidFill>
                  <a:srgbClr val="0070C0"/>
                </a:solidFill>
              </a:rPr>
              <a:t> </a:t>
            </a:r>
            <a:r>
              <a:rPr lang="en-US" sz="2000" dirty="0">
                <a:solidFill>
                  <a:srgbClr val="1F497D"/>
                </a:solidFill>
                <a:ea typeface="Arial"/>
                <a:cs typeface="Arial"/>
                <a:sym typeface="Arial"/>
              </a:rPr>
              <a:t>He then went on to produce commercial dryer components at </a:t>
            </a:r>
            <a:r>
              <a:rPr lang="en-US" sz="2000" b="1" dirty="0">
                <a:solidFill>
                  <a:srgbClr val="0070C0"/>
                </a:solidFill>
              </a:rPr>
              <a:t>American Dryer Co. for 15 years. </a:t>
            </a:r>
            <a:br>
              <a:rPr lang="en-US" sz="2000" dirty="0">
                <a:solidFill>
                  <a:srgbClr val="0070C0"/>
                </a:solidFill>
              </a:rPr>
            </a:br>
            <a:br>
              <a:rPr lang="en-US" sz="2000" dirty="0">
                <a:solidFill>
                  <a:srgbClr val="0070C0"/>
                </a:solidFill>
              </a:rPr>
            </a:br>
            <a:r>
              <a:rPr lang="en-US" sz="2000" dirty="0">
                <a:solidFill>
                  <a:srgbClr val="1F497D"/>
                </a:solidFill>
                <a:ea typeface="Arial"/>
                <a:cs typeface="Arial"/>
                <a:sym typeface="Arial"/>
              </a:rPr>
              <a:t>When these services were outsourced to companies overseas, Dave found himself out of work.</a:t>
            </a:r>
            <a:br>
              <a:rPr lang="en-US" sz="2000" dirty="0">
                <a:solidFill>
                  <a:srgbClr val="1F497D"/>
                </a:solidFill>
                <a:ea typeface="Arial"/>
                <a:cs typeface="Arial"/>
                <a:sym typeface="Arial"/>
              </a:rPr>
            </a:br>
            <a:r>
              <a:rPr lang="en-US" sz="2000" dirty="0">
                <a:solidFill>
                  <a:srgbClr val="1F497D"/>
                </a:solidFill>
                <a:ea typeface="Arial"/>
                <a:cs typeface="Arial"/>
                <a:sym typeface="Arial"/>
              </a:rPr>
              <a:t>        </a:t>
            </a:r>
            <a:br>
              <a:rPr lang="en-US" sz="2000" dirty="0">
                <a:solidFill>
                  <a:srgbClr val="1F497D"/>
                </a:solidFill>
                <a:ea typeface="Arial"/>
                <a:cs typeface="Arial"/>
                <a:sym typeface="Arial"/>
              </a:rPr>
            </a:br>
            <a:r>
              <a:rPr lang="en-US" sz="2000" dirty="0">
                <a:solidFill>
                  <a:srgbClr val="1F497D"/>
                </a:solidFill>
                <a:ea typeface="Arial"/>
                <a:cs typeface="Arial"/>
                <a:sym typeface="Arial"/>
              </a:rPr>
              <a:t>Dave’s been volunteering and contracting work while looking for a new job. </a:t>
            </a:r>
            <a:r>
              <a:rPr lang="en-US" sz="2000" b="1" dirty="0">
                <a:solidFill>
                  <a:srgbClr val="0070C0"/>
                </a:solidFill>
              </a:rPr>
              <a:t>He’s ready, able and motivated to take the next step in his career.</a:t>
            </a:r>
            <a:endParaRPr sz="2000" b="1" dirty="0"/>
          </a:p>
        </p:txBody>
      </p:sp>
      <p:pic>
        <p:nvPicPr>
          <p:cNvPr id="376" name="Google Shape;376;g1b6783868a0_0_139" descr="Dave and a coworker working outside with a broom and shovel. Both are dressed in winter gear and smiling."/>
          <p:cNvPicPr preferRelativeResize="0">
            <a:picLocks/>
          </p:cNvPicPr>
          <p:nvPr/>
        </p:nvPicPr>
        <p:blipFill rotWithShape="1">
          <a:blip r:embed="rId3">
            <a:alphaModFix/>
          </a:blip>
          <a:srcRect b="50053"/>
          <a:stretch/>
        </p:blipFill>
        <p:spPr>
          <a:xfrm>
            <a:off x="8301935" y="1289777"/>
            <a:ext cx="2261535" cy="2730007"/>
          </a:xfrm>
          <a:prstGeom prst="rect">
            <a:avLst/>
          </a:prstGeom>
          <a:noFill/>
          <a:ln>
            <a:noFill/>
          </a:ln>
        </p:spPr>
      </p:pic>
      <p:sp>
        <p:nvSpPr>
          <p:cNvPr id="377" name="Google Shape;377;g1b6783868a0_0_139"/>
          <p:cNvSpPr txBox="1"/>
          <p:nvPr/>
        </p:nvSpPr>
        <p:spPr>
          <a:xfrm>
            <a:off x="7712275" y="4074494"/>
            <a:ext cx="3850185" cy="1731213"/>
          </a:xfrm>
          <a:prstGeom prst="rect">
            <a:avLst/>
          </a:prstGeom>
          <a:noFill/>
          <a:ln>
            <a:noFill/>
          </a:ln>
        </p:spPr>
        <p:txBody>
          <a:bodyPr spcFirstLastPara="1" wrap="square" lIns="34275" tIns="34275" rIns="34275" bIns="34275" anchor="t" anchorCtr="0">
            <a:spAutoFit/>
          </a:bodyPr>
          <a:lstStyle/>
          <a:p>
            <a:pPr>
              <a:buClr>
                <a:srgbClr val="000000"/>
              </a:buClr>
              <a:buSzPts val="1000"/>
            </a:pPr>
            <a:r>
              <a:rPr lang="en-US" dirty="0">
                <a:solidFill>
                  <a:srgbClr val="000000"/>
                </a:solidFill>
                <a:ea typeface="Calibri"/>
                <a:cs typeface="Calibri"/>
                <a:sym typeface="Calibri"/>
              </a:rPr>
              <a:t>Caption: Dave, left, with a DCR worker during a volunteer landscape shift at the Rose Kennedy Greenway in Downtown Boston. Despite the cold temperatures, Dave was hard at work without complaint.</a:t>
            </a:r>
            <a:endParaRPr dirty="0"/>
          </a:p>
        </p:txBody>
      </p:sp>
      <p:sp>
        <p:nvSpPr>
          <p:cNvPr id="3" name="Slide Number Placeholder 3">
            <a:extLst>
              <a:ext uri="{FF2B5EF4-FFF2-40B4-BE49-F238E27FC236}">
                <a16:creationId xmlns:a16="http://schemas.microsoft.com/office/drawing/2014/main" id="{83FA542A-4AA6-EFAA-DE51-5DC1985ADE49}"/>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g1b6783868a0_0_147"/>
          <p:cNvSpPr txBox="1">
            <a:spLocks noGrp="1"/>
          </p:cNvSpPr>
          <p:nvPr>
            <p:ph type="title" idx="4294967295"/>
          </p:nvPr>
        </p:nvSpPr>
        <p:spPr>
          <a:xfrm>
            <a:off x="925992" y="1045684"/>
            <a:ext cx="6515100"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ea typeface="Arial"/>
                <a:cs typeface="Arial"/>
                <a:sym typeface="Arial"/>
              </a:rPr>
              <a:t>An Outdoorsman </a:t>
            </a:r>
            <a:endParaRPr sz="4800" dirty="0"/>
          </a:p>
        </p:txBody>
      </p:sp>
      <p:sp>
        <p:nvSpPr>
          <p:cNvPr id="384" name="Google Shape;384;g1b6783868a0_0_147"/>
          <p:cNvSpPr txBox="1"/>
          <p:nvPr/>
        </p:nvSpPr>
        <p:spPr>
          <a:xfrm>
            <a:off x="429097" y="1631397"/>
            <a:ext cx="6515100" cy="2808431"/>
          </a:xfrm>
          <a:prstGeom prst="rect">
            <a:avLst/>
          </a:prstGeom>
          <a:noFill/>
          <a:ln>
            <a:noFill/>
          </a:ln>
        </p:spPr>
        <p:txBody>
          <a:bodyPr spcFirstLastPara="1" wrap="square" lIns="34275" tIns="34275" rIns="34275" bIns="34275" anchor="t" anchorCtr="0">
            <a:spAutoFit/>
          </a:bodyPr>
          <a:lstStyle/>
          <a:p>
            <a:pPr>
              <a:buClr>
                <a:srgbClr val="000000"/>
              </a:buClr>
              <a:buSzPts val="1800"/>
            </a:pPr>
            <a:r>
              <a:rPr lang="en-US" sz="2000" dirty="0">
                <a:solidFill>
                  <a:srgbClr val="000000"/>
                </a:solidFill>
                <a:ea typeface="Arial"/>
                <a:cs typeface="Arial"/>
                <a:sym typeface="Arial"/>
              </a:rPr>
              <a:t>Dave knows the value of hard, physical work. At home, Dave oversees all the grounds maintenance, using skills which he also uses while volunteering at Mass. Audubon Society and the Rose Kennedy Greenway. This includes:</a:t>
            </a:r>
          </a:p>
          <a:p>
            <a:pPr>
              <a:buClr>
                <a:srgbClr val="000000"/>
              </a:buClr>
              <a:buSzPts val="1800"/>
            </a:pPr>
            <a:br>
              <a:rPr lang="en-US" sz="2000" dirty="0">
                <a:solidFill>
                  <a:srgbClr val="000000"/>
                </a:solidFill>
                <a:ea typeface="Arial"/>
                <a:cs typeface="Arial"/>
                <a:sym typeface="Arial"/>
              </a:rPr>
            </a:br>
            <a:r>
              <a:rPr lang="en-US" sz="2000" dirty="0">
                <a:solidFill>
                  <a:srgbClr val="000000"/>
                </a:solidFill>
                <a:ea typeface="Arial"/>
                <a:cs typeface="Arial"/>
                <a:sym typeface="Arial"/>
              </a:rPr>
              <a:t>	</a:t>
            </a:r>
            <a:r>
              <a:rPr lang="en-US" sz="2000" dirty="0">
                <a:solidFill>
                  <a:srgbClr val="0070C0"/>
                </a:solidFill>
                <a:ea typeface="Arial"/>
                <a:cs typeface="Arial"/>
                <a:sym typeface="Arial"/>
              </a:rPr>
              <a:t>Tractor Mowing 	            Weed Whacking</a:t>
            </a:r>
            <a:br>
              <a:rPr lang="en-US" sz="2000" dirty="0">
                <a:solidFill>
                  <a:srgbClr val="0070C0"/>
                </a:solidFill>
                <a:ea typeface="Arial"/>
                <a:cs typeface="Arial"/>
                <a:sym typeface="Arial"/>
              </a:rPr>
            </a:br>
            <a:r>
              <a:rPr lang="en-US" sz="2000" dirty="0">
                <a:solidFill>
                  <a:srgbClr val="0070C0"/>
                </a:solidFill>
                <a:ea typeface="Arial"/>
                <a:cs typeface="Arial"/>
                <a:sym typeface="Arial"/>
              </a:rPr>
              <a:t>	Leaf Blowing/Removal   Snow Blowing</a:t>
            </a:r>
          </a:p>
          <a:p>
            <a:pPr>
              <a:buClr>
                <a:srgbClr val="000000"/>
              </a:buClr>
              <a:buSzPts val="1800"/>
            </a:pPr>
            <a:r>
              <a:rPr lang="en-US" sz="2000" dirty="0">
                <a:solidFill>
                  <a:srgbClr val="0070C0"/>
                </a:solidFill>
                <a:ea typeface="Arial"/>
                <a:cs typeface="Arial"/>
                <a:sym typeface="Arial"/>
              </a:rPr>
              <a:t>	Edging &amp; Trimming</a:t>
            </a:r>
            <a:br>
              <a:rPr lang="en-US" dirty="0">
                <a:solidFill>
                  <a:srgbClr val="0070C0"/>
                </a:solidFill>
                <a:ea typeface="Arial"/>
                <a:cs typeface="Arial"/>
                <a:sym typeface="Arial"/>
              </a:rPr>
            </a:br>
            <a:r>
              <a:rPr lang="en-US" dirty="0">
                <a:solidFill>
                  <a:srgbClr val="0070C0"/>
                </a:solidFill>
                <a:ea typeface="Arial"/>
                <a:cs typeface="Arial"/>
                <a:sym typeface="Arial"/>
              </a:rPr>
              <a:t>	</a:t>
            </a:r>
            <a:endParaRPr dirty="0"/>
          </a:p>
        </p:txBody>
      </p:sp>
      <p:pic>
        <p:nvPicPr>
          <p:cNvPr id="386" name="Google Shape;386;g1b6783868a0_0_147" descr="Dave collecting rubbish with a fellow grounds volunteer at Mass Audubon."/>
          <p:cNvPicPr preferRelativeResize="0"/>
          <p:nvPr/>
        </p:nvPicPr>
        <p:blipFill rotWithShape="1">
          <a:blip r:embed="rId3">
            <a:alphaModFix/>
          </a:blip>
          <a:srcRect/>
          <a:stretch/>
        </p:blipFill>
        <p:spPr>
          <a:xfrm>
            <a:off x="1677632" y="4285041"/>
            <a:ext cx="2505910" cy="1841850"/>
          </a:xfrm>
          <a:prstGeom prst="rect">
            <a:avLst/>
          </a:prstGeom>
          <a:noFill/>
          <a:ln>
            <a:noFill/>
          </a:ln>
        </p:spPr>
      </p:pic>
      <p:sp>
        <p:nvSpPr>
          <p:cNvPr id="388" name="Google Shape;388;g1b6783868a0_0_147"/>
          <p:cNvSpPr txBox="1"/>
          <p:nvPr/>
        </p:nvSpPr>
        <p:spPr>
          <a:xfrm>
            <a:off x="4399426" y="4395678"/>
            <a:ext cx="1844976" cy="1731213"/>
          </a:xfrm>
          <a:prstGeom prst="rect">
            <a:avLst/>
          </a:prstGeom>
          <a:noFill/>
          <a:ln>
            <a:noFill/>
          </a:ln>
        </p:spPr>
        <p:txBody>
          <a:bodyPr spcFirstLastPara="1" wrap="square" lIns="34275" tIns="34275" rIns="34275" bIns="34275" anchor="t" anchorCtr="0">
            <a:spAutoFit/>
          </a:bodyPr>
          <a:lstStyle/>
          <a:p>
            <a:pPr>
              <a:buClr>
                <a:srgbClr val="000000"/>
              </a:buClr>
              <a:buSzPts val="1100"/>
            </a:pPr>
            <a:r>
              <a:rPr lang="en-US" dirty="0">
                <a:solidFill>
                  <a:srgbClr val="000000"/>
                </a:solidFill>
                <a:ea typeface="Calibri"/>
                <a:cs typeface="Calibri"/>
                <a:sym typeface="Calibri"/>
              </a:rPr>
              <a:t>Caption: Dave, left, collecting trash with a fellow grounds volunteer at Mass Audubon.</a:t>
            </a:r>
            <a:endParaRPr sz="2400" dirty="0"/>
          </a:p>
        </p:txBody>
      </p:sp>
      <p:pic>
        <p:nvPicPr>
          <p:cNvPr id="385" name="Google Shape;385;g1b6783868a0_0_147" descr="Dave sitting atop a John Deere Lawn Mower in a while Polo shirt wearing ear protection."/>
          <p:cNvPicPr preferRelativeResize="0"/>
          <p:nvPr/>
        </p:nvPicPr>
        <p:blipFill rotWithShape="1">
          <a:blip r:embed="rId4">
            <a:alphaModFix/>
          </a:blip>
          <a:srcRect l="268" t="-50000" r="-268" b="50000"/>
          <a:stretch/>
        </p:blipFill>
        <p:spPr>
          <a:xfrm>
            <a:off x="7216140" y="-1920756"/>
            <a:ext cx="1972125" cy="7218722"/>
          </a:xfrm>
          <a:prstGeom prst="rect">
            <a:avLst/>
          </a:prstGeom>
          <a:noFill/>
          <a:ln>
            <a:noFill/>
          </a:ln>
        </p:spPr>
      </p:pic>
      <p:sp>
        <p:nvSpPr>
          <p:cNvPr id="3" name="Google Shape;388;g1b6783868a0_0_147">
            <a:extLst>
              <a:ext uri="{FF2B5EF4-FFF2-40B4-BE49-F238E27FC236}">
                <a16:creationId xmlns:a16="http://schemas.microsoft.com/office/drawing/2014/main" id="{FB96DD7F-E177-FF2A-AF0B-51D2E4B54328}"/>
              </a:ext>
            </a:extLst>
          </p:cNvPr>
          <p:cNvSpPr txBox="1"/>
          <p:nvPr/>
        </p:nvSpPr>
        <p:spPr>
          <a:xfrm>
            <a:off x="9404149" y="3668472"/>
            <a:ext cx="1972124" cy="1731213"/>
          </a:xfrm>
          <a:prstGeom prst="rect">
            <a:avLst/>
          </a:prstGeom>
          <a:noFill/>
          <a:ln>
            <a:noFill/>
          </a:ln>
        </p:spPr>
        <p:txBody>
          <a:bodyPr spcFirstLastPara="1" wrap="square" lIns="34275" tIns="34275" rIns="34275" bIns="34275" anchor="t" anchorCtr="0">
            <a:spAutoFit/>
          </a:bodyPr>
          <a:lstStyle/>
          <a:p>
            <a:pPr>
              <a:buClr>
                <a:srgbClr val="000000"/>
              </a:buClr>
              <a:buSzPts val="1100"/>
            </a:pPr>
            <a:r>
              <a:rPr lang="en-US" dirty="0">
                <a:solidFill>
                  <a:srgbClr val="000000"/>
                </a:solidFill>
                <a:ea typeface="Calibri"/>
                <a:cs typeface="Calibri"/>
                <a:sym typeface="Calibri"/>
              </a:rPr>
              <a:t>Caption: Dave in his garage, showing the John Deere tractor he uses for lawn mowing.</a:t>
            </a:r>
            <a:endParaRPr lang="en-US" dirty="0"/>
          </a:p>
        </p:txBody>
      </p:sp>
      <p:sp>
        <p:nvSpPr>
          <p:cNvPr id="4" name="Slide Number Placeholder 3">
            <a:extLst>
              <a:ext uri="{FF2B5EF4-FFF2-40B4-BE49-F238E27FC236}">
                <a16:creationId xmlns:a16="http://schemas.microsoft.com/office/drawing/2014/main" id="{CB7944E3-D6A2-3B90-3EE3-AF633DD3845C}"/>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b6783868a0_0_157"/>
          <p:cNvSpPr txBox="1">
            <a:spLocks noGrp="1"/>
          </p:cNvSpPr>
          <p:nvPr>
            <p:ph type="title" idx="4294967295"/>
          </p:nvPr>
        </p:nvSpPr>
        <p:spPr>
          <a:xfrm>
            <a:off x="717914" y="312509"/>
            <a:ext cx="6515100"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ea typeface="Arial"/>
                <a:cs typeface="Arial"/>
                <a:sym typeface="Arial"/>
              </a:rPr>
              <a:t>A Craftsman</a:t>
            </a:r>
            <a:endParaRPr sz="4800" dirty="0"/>
          </a:p>
        </p:txBody>
      </p:sp>
      <p:sp>
        <p:nvSpPr>
          <p:cNvPr id="397" name="Google Shape;397;g1b6783868a0_0_157"/>
          <p:cNvSpPr txBox="1">
            <a:spLocks noGrp="1"/>
          </p:cNvSpPr>
          <p:nvPr>
            <p:ph type="body" idx="4294967295"/>
          </p:nvPr>
        </p:nvSpPr>
        <p:spPr>
          <a:xfrm>
            <a:off x="3479444" y="1148619"/>
            <a:ext cx="4944923" cy="4710365"/>
          </a:xfrm>
          <a:prstGeom prst="rect">
            <a:avLst/>
          </a:prstGeom>
          <a:noFill/>
          <a:ln>
            <a:noFill/>
          </a:ln>
        </p:spPr>
        <p:txBody>
          <a:bodyPr spcFirstLastPara="1" vert="horz" wrap="square" lIns="34275" tIns="34275" rIns="34275" bIns="34275" numCol="1" rtlCol="0" anchor="t" anchorCtr="0" compatLnSpc="1">
            <a:prstTxWarp prst="textNoShape">
              <a:avLst/>
            </a:prstTxWarp>
            <a:noAutofit/>
          </a:bodyPr>
          <a:lstStyle/>
          <a:p>
            <a:pPr marL="0" indent="0">
              <a:lnSpc>
                <a:spcPct val="100000"/>
              </a:lnSpc>
              <a:spcBef>
                <a:spcPts val="0"/>
              </a:spcBef>
              <a:buClr>
                <a:srgbClr val="000000"/>
              </a:buClr>
              <a:buSzPct val="100000"/>
              <a:buNone/>
            </a:pPr>
            <a:r>
              <a:rPr lang="en-US" sz="2000" dirty="0">
                <a:ea typeface="Arial"/>
                <a:cs typeface="Arial"/>
                <a:sym typeface="Arial"/>
              </a:rPr>
              <a:t>In Dave’s workshop at home, he enjoys fixing and creating items such as pens, salt and pepper mills, models, and clocks. </a:t>
            </a:r>
          </a:p>
          <a:p>
            <a:pPr marL="0" indent="0">
              <a:lnSpc>
                <a:spcPct val="100000"/>
              </a:lnSpc>
              <a:spcBef>
                <a:spcPts val="0"/>
              </a:spcBef>
              <a:buClr>
                <a:srgbClr val="000000"/>
              </a:buClr>
              <a:buSzPct val="100000"/>
              <a:buNone/>
            </a:pPr>
            <a:br>
              <a:rPr lang="en-US" sz="2000" dirty="0">
                <a:ea typeface="Arial"/>
                <a:cs typeface="Arial"/>
                <a:sym typeface="Arial"/>
              </a:rPr>
            </a:br>
            <a:r>
              <a:rPr lang="en-US" sz="2000" dirty="0">
                <a:ea typeface="Arial"/>
                <a:cs typeface="Arial"/>
                <a:sym typeface="Arial"/>
              </a:rPr>
              <a:t>Dave owns and operates the following power tools:</a:t>
            </a:r>
            <a:br>
              <a:rPr lang="en-US" sz="2000" dirty="0">
                <a:ea typeface="Arial"/>
                <a:cs typeface="Arial"/>
                <a:sym typeface="Arial"/>
              </a:rPr>
            </a:br>
            <a:r>
              <a:rPr lang="en-US" sz="2000" b="1" dirty="0">
                <a:solidFill>
                  <a:srgbClr val="0070C0"/>
                </a:solidFill>
              </a:rPr>
              <a:t>Lathe                  Belt Sander</a:t>
            </a:r>
            <a:br>
              <a:rPr lang="en-US" sz="2000" b="1" dirty="0">
                <a:solidFill>
                  <a:srgbClr val="0070C0"/>
                </a:solidFill>
              </a:rPr>
            </a:br>
            <a:r>
              <a:rPr lang="en-US" sz="2000" b="1" dirty="0">
                <a:solidFill>
                  <a:srgbClr val="0070C0"/>
                </a:solidFill>
              </a:rPr>
              <a:t>Grinder               Band Saw</a:t>
            </a:r>
            <a:br>
              <a:rPr lang="en-US" sz="2000" b="1" dirty="0">
                <a:solidFill>
                  <a:srgbClr val="0070C0"/>
                </a:solidFill>
              </a:rPr>
            </a:br>
            <a:r>
              <a:rPr lang="en-US" sz="2000" b="1" dirty="0">
                <a:solidFill>
                  <a:srgbClr val="0070C0"/>
                </a:solidFill>
              </a:rPr>
              <a:t>Drill Press           Scroll Saw</a:t>
            </a:r>
            <a:br>
              <a:rPr lang="en-US" sz="2000" b="1" dirty="0">
                <a:solidFill>
                  <a:srgbClr val="0070C0"/>
                </a:solidFill>
              </a:rPr>
            </a:br>
            <a:r>
              <a:rPr lang="en-US" sz="2000" b="1" dirty="0">
                <a:solidFill>
                  <a:srgbClr val="0070C0"/>
                </a:solidFill>
              </a:rPr>
              <a:t>Soldering Iron    Power Drill</a:t>
            </a:r>
            <a:br>
              <a:rPr lang="en-US" sz="2000" dirty="0">
                <a:solidFill>
                  <a:srgbClr val="0070C0"/>
                </a:solidFill>
              </a:rPr>
            </a:br>
            <a:endParaRPr lang="en-US" sz="2000" dirty="0">
              <a:solidFill>
                <a:srgbClr val="0070C0"/>
              </a:solidFill>
            </a:endParaRPr>
          </a:p>
          <a:p>
            <a:pPr marL="0" indent="0">
              <a:lnSpc>
                <a:spcPct val="100000"/>
              </a:lnSpc>
              <a:spcBef>
                <a:spcPts val="0"/>
              </a:spcBef>
              <a:buClr>
                <a:srgbClr val="000000"/>
              </a:buClr>
              <a:buSzPct val="100000"/>
              <a:buNone/>
            </a:pPr>
            <a:r>
              <a:rPr lang="en-US" sz="2000" dirty="0">
                <a:ea typeface="Arial"/>
                <a:cs typeface="Arial"/>
                <a:sym typeface="Arial"/>
              </a:rPr>
              <a:t>Observing Dave at work with power tools is a prime opportunity to see his skills and diligent attention to safety procedures in action. </a:t>
            </a:r>
            <a:endParaRPr sz="2000" dirty="0"/>
          </a:p>
        </p:txBody>
      </p:sp>
      <p:pic>
        <p:nvPicPr>
          <p:cNvPr id="395" name="Google Shape;395;g1b6783868a0_0_157" descr="Dave in his workshop at home holding a model aircraft of his own construction."/>
          <p:cNvPicPr preferRelativeResize="0"/>
          <p:nvPr/>
        </p:nvPicPr>
        <p:blipFill rotWithShape="1">
          <a:blip r:embed="rId3">
            <a:alphaModFix/>
          </a:blip>
          <a:srcRect b="50000"/>
          <a:stretch/>
        </p:blipFill>
        <p:spPr>
          <a:xfrm>
            <a:off x="784767" y="1377803"/>
            <a:ext cx="2351445" cy="3126485"/>
          </a:xfrm>
          <a:prstGeom prst="rect">
            <a:avLst/>
          </a:prstGeom>
          <a:noFill/>
          <a:ln>
            <a:noFill/>
          </a:ln>
        </p:spPr>
      </p:pic>
      <p:sp>
        <p:nvSpPr>
          <p:cNvPr id="396" name="Google Shape;396;g1b6783868a0_0_157"/>
          <p:cNvSpPr txBox="1"/>
          <p:nvPr/>
        </p:nvSpPr>
        <p:spPr>
          <a:xfrm>
            <a:off x="867753" y="4573380"/>
            <a:ext cx="2445962" cy="1177215"/>
          </a:xfrm>
          <a:prstGeom prst="rect">
            <a:avLst/>
          </a:prstGeom>
          <a:noFill/>
          <a:ln>
            <a:noFill/>
          </a:ln>
        </p:spPr>
        <p:txBody>
          <a:bodyPr spcFirstLastPara="1" wrap="square" lIns="34275" tIns="34275" rIns="34275" bIns="34275" anchor="t" anchorCtr="0">
            <a:spAutoFit/>
          </a:bodyPr>
          <a:lstStyle/>
          <a:p>
            <a:pPr>
              <a:buClr>
                <a:srgbClr val="000000"/>
              </a:buClr>
              <a:buSzPts val="1000"/>
            </a:pPr>
            <a:r>
              <a:rPr lang="en-US" dirty="0">
                <a:solidFill>
                  <a:srgbClr val="000000"/>
                </a:solidFill>
                <a:ea typeface="Calibri"/>
                <a:cs typeface="Calibri"/>
                <a:sym typeface="Calibri"/>
              </a:rPr>
              <a:t>Caption: Dave in his workshop at home with a model aircraft he constructed.</a:t>
            </a:r>
            <a:endParaRPr sz="3000" dirty="0"/>
          </a:p>
        </p:txBody>
      </p:sp>
      <p:pic>
        <p:nvPicPr>
          <p:cNvPr id="398" name="Google Shape;398;g1b6783868a0_0_157" descr="A wooden ballpoint pen with gold accents"/>
          <p:cNvPicPr preferRelativeResize="0"/>
          <p:nvPr/>
        </p:nvPicPr>
        <p:blipFill rotWithShape="1">
          <a:blip r:embed="rId4">
            <a:alphaModFix/>
          </a:blip>
          <a:srcRect l="-2766" t="-1622" r="2766" b="50920"/>
          <a:stretch/>
        </p:blipFill>
        <p:spPr>
          <a:xfrm>
            <a:off x="8712557" y="1456267"/>
            <a:ext cx="1351302" cy="1500667"/>
          </a:xfrm>
          <a:prstGeom prst="rect">
            <a:avLst/>
          </a:prstGeom>
          <a:noFill/>
          <a:ln>
            <a:noFill/>
          </a:ln>
        </p:spPr>
      </p:pic>
      <p:sp>
        <p:nvSpPr>
          <p:cNvPr id="3" name="Google Shape;396;g1b6783868a0_0_157">
            <a:extLst>
              <a:ext uri="{FF2B5EF4-FFF2-40B4-BE49-F238E27FC236}">
                <a16:creationId xmlns:a16="http://schemas.microsoft.com/office/drawing/2014/main" id="{3349131A-9B97-163B-A323-034C049964FB}"/>
              </a:ext>
            </a:extLst>
          </p:cNvPr>
          <p:cNvSpPr txBox="1"/>
          <p:nvPr/>
        </p:nvSpPr>
        <p:spPr>
          <a:xfrm>
            <a:off x="10176933" y="1781921"/>
            <a:ext cx="1761067" cy="623217"/>
          </a:xfrm>
          <a:prstGeom prst="rect">
            <a:avLst/>
          </a:prstGeom>
          <a:noFill/>
          <a:ln>
            <a:noFill/>
          </a:ln>
        </p:spPr>
        <p:txBody>
          <a:bodyPr spcFirstLastPara="1" wrap="square" lIns="34275" tIns="34275" rIns="34275" bIns="34275" anchor="t" anchorCtr="0">
            <a:spAutoFit/>
          </a:bodyPr>
          <a:lstStyle/>
          <a:p>
            <a:pPr>
              <a:buClr>
                <a:srgbClr val="000000"/>
              </a:buClr>
              <a:buSzPts val="1000"/>
            </a:pPr>
            <a:r>
              <a:rPr lang="en-US" dirty="0">
                <a:solidFill>
                  <a:srgbClr val="000000"/>
                </a:solidFill>
                <a:ea typeface="Calibri"/>
                <a:cs typeface="Calibri"/>
                <a:sym typeface="Calibri"/>
              </a:rPr>
              <a:t>Caption: Dave’s handmade pen.</a:t>
            </a:r>
            <a:endParaRPr dirty="0"/>
          </a:p>
        </p:txBody>
      </p:sp>
      <p:pic>
        <p:nvPicPr>
          <p:cNvPr id="399" name="Google Shape;399;g1b6783868a0_0_157" descr="Dave looking at and demonstrating one of the tools in his home workshop. "/>
          <p:cNvPicPr preferRelativeResize="0"/>
          <p:nvPr/>
        </p:nvPicPr>
        <p:blipFill rotWithShape="1">
          <a:blip r:embed="rId5">
            <a:alphaModFix/>
          </a:blip>
          <a:srcRect b="50057"/>
          <a:stretch/>
        </p:blipFill>
        <p:spPr>
          <a:xfrm>
            <a:off x="8712557" y="3429000"/>
            <a:ext cx="1349294" cy="1604771"/>
          </a:xfrm>
          <a:prstGeom prst="rect">
            <a:avLst/>
          </a:prstGeom>
          <a:noFill/>
          <a:ln>
            <a:noFill/>
          </a:ln>
        </p:spPr>
      </p:pic>
      <p:sp>
        <p:nvSpPr>
          <p:cNvPr id="4" name="Google Shape;396;g1b6783868a0_0_157">
            <a:extLst>
              <a:ext uri="{FF2B5EF4-FFF2-40B4-BE49-F238E27FC236}">
                <a16:creationId xmlns:a16="http://schemas.microsoft.com/office/drawing/2014/main" id="{D060DCC5-DC28-B046-9829-A0F602695E41}"/>
              </a:ext>
            </a:extLst>
          </p:cNvPr>
          <p:cNvSpPr txBox="1"/>
          <p:nvPr/>
        </p:nvSpPr>
        <p:spPr>
          <a:xfrm>
            <a:off x="10176933" y="3429000"/>
            <a:ext cx="1540934" cy="1454214"/>
          </a:xfrm>
          <a:prstGeom prst="rect">
            <a:avLst/>
          </a:prstGeom>
          <a:noFill/>
          <a:ln>
            <a:noFill/>
          </a:ln>
        </p:spPr>
        <p:txBody>
          <a:bodyPr spcFirstLastPara="1" wrap="square" lIns="34275" tIns="34275" rIns="34275" bIns="34275" anchor="t" anchorCtr="0">
            <a:spAutoFit/>
          </a:bodyPr>
          <a:lstStyle/>
          <a:p>
            <a:pPr>
              <a:buClr>
                <a:srgbClr val="000000"/>
              </a:buClr>
              <a:buSzPts val="1000"/>
            </a:pPr>
            <a:r>
              <a:rPr lang="en-US" dirty="0">
                <a:solidFill>
                  <a:srgbClr val="000000"/>
                </a:solidFill>
                <a:ea typeface="Calibri"/>
                <a:cs typeface="Calibri"/>
                <a:sym typeface="Calibri"/>
              </a:rPr>
              <a:t>Caption: Dave showing one of the tools in his home workshop. </a:t>
            </a:r>
            <a:endParaRPr lang="en-US" dirty="0"/>
          </a:p>
        </p:txBody>
      </p:sp>
      <p:sp>
        <p:nvSpPr>
          <p:cNvPr id="5" name="Slide Number Placeholder 3">
            <a:extLst>
              <a:ext uri="{FF2B5EF4-FFF2-40B4-BE49-F238E27FC236}">
                <a16:creationId xmlns:a16="http://schemas.microsoft.com/office/drawing/2014/main" id="{23B60E2B-5CF7-DC66-CB76-93F787623384}"/>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b6783868a0_0_169"/>
          <p:cNvSpPr txBox="1">
            <a:spLocks noGrp="1"/>
          </p:cNvSpPr>
          <p:nvPr>
            <p:ph type="title" idx="4294967295"/>
          </p:nvPr>
        </p:nvSpPr>
        <p:spPr>
          <a:xfrm>
            <a:off x="717606" y="1230423"/>
            <a:ext cx="11168743" cy="674161"/>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latin typeface="+mn-lt"/>
                <a:ea typeface="Arial"/>
                <a:cs typeface="Arial"/>
                <a:sym typeface="Arial"/>
              </a:rPr>
              <a:t>An Independent Contractor with </a:t>
            </a:r>
            <a:br>
              <a:rPr lang="en-US" sz="4800" dirty="0">
                <a:solidFill>
                  <a:srgbClr val="1F497D"/>
                </a:solidFill>
                <a:latin typeface="+mn-lt"/>
                <a:ea typeface="Arial"/>
                <a:cs typeface="Arial"/>
                <a:sym typeface="Arial"/>
              </a:rPr>
            </a:br>
            <a:r>
              <a:rPr lang="en-US" dirty="0">
                <a:solidFill>
                  <a:srgbClr val="0070C0"/>
                </a:solidFill>
                <a:latin typeface="+mn-lt"/>
              </a:rPr>
              <a:t>100% Accuracy </a:t>
            </a:r>
            <a:endParaRPr dirty="0">
              <a:latin typeface="+mn-lt"/>
            </a:endParaRPr>
          </a:p>
        </p:txBody>
      </p:sp>
      <p:sp>
        <p:nvSpPr>
          <p:cNvPr id="411" name="Google Shape;411;g1b6783868a0_0_169"/>
          <p:cNvSpPr txBox="1"/>
          <p:nvPr/>
        </p:nvSpPr>
        <p:spPr>
          <a:xfrm>
            <a:off x="268569" y="2338848"/>
            <a:ext cx="6862481" cy="3771126"/>
          </a:xfrm>
          <a:prstGeom prst="rect">
            <a:avLst/>
          </a:prstGeom>
          <a:noFill/>
          <a:ln>
            <a:noFill/>
          </a:ln>
        </p:spPr>
        <p:txBody>
          <a:bodyPr spcFirstLastPara="1" wrap="square" lIns="34275" tIns="34275" rIns="34275" bIns="34275" anchor="t" anchorCtr="0">
            <a:noAutofit/>
          </a:bodyPr>
          <a:lstStyle/>
          <a:p>
            <a:pPr>
              <a:buClr>
                <a:srgbClr val="1F497D"/>
              </a:buClr>
              <a:buSzPts val="1800"/>
            </a:pPr>
            <a:r>
              <a:rPr lang="en-US" sz="2000" dirty="0">
                <a:solidFill>
                  <a:srgbClr val="1F497D"/>
                </a:solidFill>
                <a:ea typeface="Arial"/>
                <a:cs typeface="Arial"/>
                <a:sym typeface="Arial"/>
              </a:rPr>
              <a:t>In 2012, Dave was hired by Overland Safety Systems to assemble gun locks. Overland is based in New Hampshire, so Dave receives shipments of incomplete products to assemble in his home workshop.</a:t>
            </a:r>
            <a:r>
              <a:rPr lang="en-US" sz="2000" dirty="0">
                <a:solidFill>
                  <a:srgbClr val="0070C0"/>
                </a:solidFill>
                <a:ea typeface="Arial"/>
                <a:cs typeface="Arial"/>
                <a:sym typeface="Arial"/>
              </a:rPr>
              <a:t> </a:t>
            </a:r>
            <a:br>
              <a:rPr lang="en-US" sz="2000" dirty="0">
                <a:solidFill>
                  <a:srgbClr val="0070C0"/>
                </a:solidFill>
                <a:ea typeface="Arial"/>
                <a:cs typeface="Arial"/>
                <a:sym typeface="Arial"/>
              </a:rPr>
            </a:br>
            <a:br>
              <a:rPr lang="en-US" sz="2000" dirty="0">
                <a:solidFill>
                  <a:srgbClr val="0070C0"/>
                </a:solidFill>
                <a:ea typeface="Arial"/>
                <a:cs typeface="Arial"/>
                <a:sym typeface="Arial"/>
              </a:rPr>
            </a:br>
            <a:r>
              <a:rPr lang="en-US" sz="2000" dirty="0">
                <a:solidFill>
                  <a:srgbClr val="1F497D"/>
                </a:solidFill>
                <a:ea typeface="Arial"/>
                <a:cs typeface="Arial"/>
                <a:sym typeface="Arial"/>
              </a:rPr>
              <a:t>The gun locks Dave produces are used in law enforcement, military, and private security industries. </a:t>
            </a:r>
            <a:endParaRPr sz="2000" dirty="0"/>
          </a:p>
          <a:p>
            <a:pPr>
              <a:spcBef>
                <a:spcPts val="300"/>
              </a:spcBef>
              <a:buClr>
                <a:srgbClr val="1F497D"/>
              </a:buClr>
              <a:buSzPts val="1800"/>
            </a:pPr>
            <a:br>
              <a:rPr lang="en-US" sz="2000" dirty="0">
                <a:solidFill>
                  <a:srgbClr val="1F497D"/>
                </a:solidFill>
                <a:ea typeface="Arial"/>
                <a:cs typeface="Arial"/>
                <a:sym typeface="Arial"/>
              </a:rPr>
            </a:br>
            <a:r>
              <a:rPr lang="en-US" sz="2000" dirty="0">
                <a:solidFill>
                  <a:srgbClr val="1F497D"/>
                </a:solidFill>
                <a:ea typeface="Arial"/>
                <a:cs typeface="Arial"/>
                <a:sym typeface="Arial"/>
              </a:rPr>
              <a:t>John, the co-owner of Overland and an expert in the industry, has said that Dave is one of the few people who consistently assembles the locks with 100% accuracy that he has seen in all his years in the industry.</a:t>
            </a:r>
            <a:endParaRPr sz="2000" dirty="0"/>
          </a:p>
        </p:txBody>
      </p:sp>
      <p:pic>
        <p:nvPicPr>
          <p:cNvPr id="408" name="Google Shape;408;g1b6783868a0_0_169" descr="Dave examining a small metal piece of a gun lock"/>
          <p:cNvPicPr preferRelativeResize="0"/>
          <p:nvPr/>
        </p:nvPicPr>
        <p:blipFill rotWithShape="1">
          <a:blip r:embed="rId3">
            <a:alphaModFix/>
          </a:blip>
          <a:srcRect b="49796"/>
          <a:stretch/>
        </p:blipFill>
        <p:spPr>
          <a:xfrm>
            <a:off x="7978378" y="2121837"/>
            <a:ext cx="1553766" cy="2729297"/>
          </a:xfrm>
          <a:prstGeom prst="rect">
            <a:avLst/>
          </a:prstGeom>
          <a:noFill/>
          <a:ln>
            <a:noFill/>
          </a:ln>
        </p:spPr>
      </p:pic>
      <p:pic>
        <p:nvPicPr>
          <p:cNvPr id="409" name="Google Shape;409;g1b6783868a0_0_169" descr="Dave using a yellow drill to assemble a gun lock"/>
          <p:cNvPicPr preferRelativeResize="0"/>
          <p:nvPr/>
        </p:nvPicPr>
        <p:blipFill rotWithShape="1">
          <a:blip r:embed="rId4">
            <a:alphaModFix/>
          </a:blip>
          <a:srcRect b="50466"/>
          <a:stretch/>
        </p:blipFill>
        <p:spPr>
          <a:xfrm>
            <a:off x="9816528" y="2010178"/>
            <a:ext cx="1550194" cy="2688162"/>
          </a:xfrm>
          <a:prstGeom prst="rect">
            <a:avLst/>
          </a:prstGeom>
          <a:noFill/>
          <a:ln>
            <a:noFill/>
          </a:ln>
        </p:spPr>
      </p:pic>
      <p:sp>
        <p:nvSpPr>
          <p:cNvPr id="412" name="Google Shape;412;g1b6783868a0_0_169"/>
          <p:cNvSpPr txBox="1"/>
          <p:nvPr/>
        </p:nvSpPr>
        <p:spPr>
          <a:xfrm>
            <a:off x="8331200" y="4932759"/>
            <a:ext cx="3251199" cy="900216"/>
          </a:xfrm>
          <a:prstGeom prst="rect">
            <a:avLst/>
          </a:prstGeom>
          <a:noFill/>
          <a:ln>
            <a:noFill/>
          </a:ln>
        </p:spPr>
        <p:txBody>
          <a:bodyPr spcFirstLastPara="1" wrap="square" lIns="34275" tIns="34275" rIns="34275" bIns="34275" anchor="t" anchorCtr="0">
            <a:spAutoFit/>
          </a:bodyPr>
          <a:lstStyle/>
          <a:p>
            <a:pPr>
              <a:buClr>
                <a:srgbClr val="000000"/>
              </a:buClr>
              <a:buSzPts val="1200"/>
            </a:pPr>
            <a:r>
              <a:rPr lang="en-US" dirty="0">
                <a:solidFill>
                  <a:srgbClr val="000000"/>
                </a:solidFill>
                <a:ea typeface="Calibri"/>
                <a:cs typeface="Calibri"/>
                <a:sym typeface="Calibri"/>
              </a:rPr>
              <a:t>Caption: Dave in his workshop, assembling an Overland Safety shot gun lock</a:t>
            </a:r>
            <a:r>
              <a:rPr lang="en-US" dirty="0">
                <a:solidFill>
                  <a:srgbClr val="000000"/>
                </a:solidFill>
                <a:latin typeface="Calibri"/>
                <a:ea typeface="Calibri"/>
                <a:cs typeface="Calibri"/>
                <a:sym typeface="Calibri"/>
              </a:rPr>
              <a:t>.</a:t>
            </a:r>
            <a:endParaRPr sz="2100" dirty="0"/>
          </a:p>
        </p:txBody>
      </p:sp>
      <p:sp>
        <p:nvSpPr>
          <p:cNvPr id="3" name="Slide Number Placeholder 3">
            <a:extLst>
              <a:ext uri="{FF2B5EF4-FFF2-40B4-BE49-F238E27FC236}">
                <a16:creationId xmlns:a16="http://schemas.microsoft.com/office/drawing/2014/main" id="{EAE497BE-10FB-63D6-DD7E-CA2517990372}"/>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b6783868a0_0_179"/>
          <p:cNvSpPr txBox="1">
            <a:spLocks noGrp="1"/>
          </p:cNvSpPr>
          <p:nvPr>
            <p:ph type="title" idx="4294967295"/>
          </p:nvPr>
        </p:nvSpPr>
        <p:spPr>
          <a:xfrm>
            <a:off x="1172935" y="1030647"/>
            <a:ext cx="6515100"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latin typeface="+mn-lt"/>
                <a:ea typeface="Arial"/>
                <a:cs typeface="Arial"/>
                <a:sym typeface="Arial"/>
              </a:rPr>
              <a:t>Dave’s Tactical Precision</a:t>
            </a:r>
            <a:endParaRPr sz="4800" dirty="0">
              <a:latin typeface="+mn-lt"/>
            </a:endParaRPr>
          </a:p>
        </p:txBody>
      </p:sp>
      <p:pic>
        <p:nvPicPr>
          <p:cNvPr id="419" name="Google Shape;419;g1b6783868a0_0_179" descr="A white pegboard in Dave's home workshop with many well-organized tools"/>
          <p:cNvPicPr preferRelativeResize="0"/>
          <p:nvPr/>
        </p:nvPicPr>
        <p:blipFill rotWithShape="1">
          <a:blip r:embed="rId3">
            <a:alphaModFix/>
          </a:blip>
          <a:srcRect b="50270"/>
          <a:stretch/>
        </p:blipFill>
        <p:spPr>
          <a:xfrm>
            <a:off x="1547301" y="1656415"/>
            <a:ext cx="2189560" cy="2962275"/>
          </a:xfrm>
          <a:prstGeom prst="rect">
            <a:avLst/>
          </a:prstGeom>
          <a:noFill/>
          <a:ln>
            <a:noFill/>
          </a:ln>
        </p:spPr>
      </p:pic>
      <p:sp>
        <p:nvSpPr>
          <p:cNvPr id="420" name="Google Shape;420;g1b6783868a0_0_179"/>
          <p:cNvSpPr txBox="1"/>
          <p:nvPr/>
        </p:nvSpPr>
        <p:spPr>
          <a:xfrm>
            <a:off x="1547301" y="4730108"/>
            <a:ext cx="2457900" cy="1454214"/>
          </a:xfrm>
          <a:prstGeom prst="rect">
            <a:avLst/>
          </a:prstGeom>
          <a:noFill/>
          <a:ln>
            <a:noFill/>
          </a:ln>
        </p:spPr>
        <p:txBody>
          <a:bodyPr spcFirstLastPara="1" wrap="square" lIns="34275" tIns="34275" rIns="34275" bIns="34275" anchor="t" anchorCtr="0">
            <a:spAutoFit/>
          </a:bodyPr>
          <a:lstStyle/>
          <a:p>
            <a:pPr>
              <a:buClr>
                <a:srgbClr val="000000"/>
              </a:buClr>
              <a:buSzPts val="1100"/>
            </a:pPr>
            <a:r>
              <a:rPr lang="en-US" dirty="0">
                <a:solidFill>
                  <a:srgbClr val="000000"/>
                </a:solidFill>
                <a:ea typeface="Calibri"/>
                <a:cs typeface="Calibri"/>
                <a:sym typeface="Calibri"/>
              </a:rPr>
              <a:t>Caption: Dave’s hand tool rack in his workshop, which he organizes by type and size.</a:t>
            </a:r>
            <a:endParaRPr sz="2400" dirty="0"/>
          </a:p>
        </p:txBody>
      </p:sp>
      <p:sp>
        <p:nvSpPr>
          <p:cNvPr id="423" name="Google Shape;423;g1b6783868a0_0_179"/>
          <p:cNvSpPr txBox="1"/>
          <p:nvPr/>
        </p:nvSpPr>
        <p:spPr>
          <a:xfrm>
            <a:off x="4742034" y="2120254"/>
            <a:ext cx="5480619" cy="3208540"/>
          </a:xfrm>
          <a:prstGeom prst="rect">
            <a:avLst/>
          </a:prstGeom>
          <a:noFill/>
          <a:ln>
            <a:noFill/>
          </a:ln>
        </p:spPr>
        <p:txBody>
          <a:bodyPr spcFirstLastPara="1" wrap="square" lIns="34275" tIns="34275" rIns="34275" bIns="34275" anchor="t" anchorCtr="0">
            <a:spAutoFit/>
          </a:bodyPr>
          <a:lstStyle/>
          <a:p>
            <a:pPr>
              <a:buClr>
                <a:srgbClr val="1F497D"/>
              </a:buClr>
              <a:buSzPts val="1800"/>
            </a:pPr>
            <a:r>
              <a:rPr lang="en-US" sz="2400" dirty="0">
                <a:solidFill>
                  <a:srgbClr val="1F497D"/>
                </a:solidFill>
                <a:ea typeface="Calibri"/>
                <a:cs typeface="Calibri"/>
                <a:sym typeface="Calibri"/>
              </a:rPr>
              <a:t>Dave is routine-oriented, preferring structure and clear expectations both at work and home. </a:t>
            </a:r>
          </a:p>
          <a:p>
            <a:pPr>
              <a:buClr>
                <a:srgbClr val="1F497D"/>
              </a:buClr>
              <a:buSzPts val="1800"/>
            </a:pPr>
            <a:endParaRPr lang="en-US" dirty="0">
              <a:solidFill>
                <a:srgbClr val="1F497D"/>
              </a:solidFill>
              <a:ea typeface="Calibri"/>
              <a:cs typeface="Calibri"/>
              <a:sym typeface="Calibri"/>
            </a:endParaRPr>
          </a:p>
          <a:p>
            <a:pPr>
              <a:buClr>
                <a:srgbClr val="1F497D"/>
              </a:buClr>
              <a:buSzPts val="1800"/>
            </a:pPr>
            <a:r>
              <a:rPr lang="en-US" sz="2400" dirty="0">
                <a:solidFill>
                  <a:srgbClr val="1F497D"/>
                </a:solidFill>
                <a:ea typeface="Calibri"/>
                <a:cs typeface="Calibri"/>
                <a:sym typeface="Calibri"/>
              </a:rPr>
              <a:t>He learns best when taught step-by-step with a demonstration and procedure to follow. Dave is excellent at following visual diagrams of next steps.</a:t>
            </a:r>
            <a:endParaRPr sz="2400" dirty="0"/>
          </a:p>
          <a:p>
            <a:pPr>
              <a:buClr>
                <a:srgbClr val="1F497D"/>
              </a:buClr>
              <a:buSzPts val="1800"/>
            </a:pPr>
            <a:endParaRPr dirty="0">
              <a:solidFill>
                <a:srgbClr val="1F497D"/>
              </a:solidFill>
              <a:latin typeface="Calibri"/>
              <a:ea typeface="Calibri"/>
              <a:cs typeface="Calibri"/>
              <a:sym typeface="Calibri"/>
            </a:endParaRPr>
          </a:p>
        </p:txBody>
      </p:sp>
      <p:sp>
        <p:nvSpPr>
          <p:cNvPr id="3" name="Slide Number Placeholder 3">
            <a:extLst>
              <a:ext uri="{FF2B5EF4-FFF2-40B4-BE49-F238E27FC236}">
                <a16:creationId xmlns:a16="http://schemas.microsoft.com/office/drawing/2014/main" id="{3C632807-B0D6-4641-72AE-77841453BF84}"/>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b6783868a0_0_179"/>
          <p:cNvSpPr txBox="1">
            <a:spLocks noGrp="1"/>
          </p:cNvSpPr>
          <p:nvPr>
            <p:ph type="title" idx="4294967295"/>
          </p:nvPr>
        </p:nvSpPr>
        <p:spPr>
          <a:xfrm>
            <a:off x="977016" y="1001153"/>
            <a:ext cx="6515100"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latin typeface="+mn-lt"/>
                <a:cs typeface="Arial"/>
              </a:rPr>
              <a:t>Community Reference</a:t>
            </a:r>
            <a:endParaRPr sz="4800" dirty="0">
              <a:solidFill>
                <a:srgbClr val="1F497D"/>
              </a:solidFill>
              <a:latin typeface="+mn-lt"/>
              <a:cs typeface="Arial"/>
            </a:endParaRPr>
          </a:p>
        </p:txBody>
      </p:sp>
      <p:sp>
        <p:nvSpPr>
          <p:cNvPr id="4" name="TextBox 3">
            <a:extLst>
              <a:ext uri="{FF2B5EF4-FFF2-40B4-BE49-F238E27FC236}">
                <a16:creationId xmlns:a16="http://schemas.microsoft.com/office/drawing/2014/main" id="{8AD5CEFC-090E-04E7-E2E0-69D54B0EE776}"/>
              </a:ext>
            </a:extLst>
          </p:cNvPr>
          <p:cNvSpPr txBox="1"/>
          <p:nvPr/>
        </p:nvSpPr>
        <p:spPr>
          <a:xfrm>
            <a:off x="1107645" y="1801002"/>
            <a:ext cx="5200281" cy="1862048"/>
          </a:xfrm>
          <a:prstGeom prst="rect">
            <a:avLst/>
          </a:prstGeom>
          <a:noFill/>
        </p:spPr>
        <p:txBody>
          <a:bodyPr wrap="square" rtlCol="0">
            <a:spAutoFit/>
          </a:bodyPr>
          <a:lstStyle/>
          <a:p>
            <a:r>
              <a:rPr lang="en-US" sz="2000" dirty="0">
                <a:solidFill>
                  <a:srgbClr val="1F497D"/>
                </a:solidFill>
                <a:cs typeface="Calibri"/>
                <a:sym typeface="Arial"/>
              </a:rPr>
              <a:t>Dave recently went to the Down Range Gun Range with his nephew and employer from Overland. From the first shot Dave took to the last, Dave shot ONLY bullseyes. It was his first-time shooting. </a:t>
            </a:r>
            <a:endParaRPr lang="en-US" sz="2000" dirty="0">
              <a:solidFill>
                <a:srgbClr val="1F497D"/>
              </a:solidFill>
              <a:cs typeface="Calibri"/>
            </a:endParaRPr>
          </a:p>
          <a:p>
            <a:endParaRPr lang="en-US" sz="1500" dirty="0"/>
          </a:p>
        </p:txBody>
      </p:sp>
      <p:sp>
        <p:nvSpPr>
          <p:cNvPr id="2" name="TextBox 1">
            <a:extLst>
              <a:ext uri="{FF2B5EF4-FFF2-40B4-BE49-F238E27FC236}">
                <a16:creationId xmlns:a16="http://schemas.microsoft.com/office/drawing/2014/main" id="{E47A5B79-1FEE-BDFA-D357-A359ADE34F61}"/>
              </a:ext>
            </a:extLst>
          </p:cNvPr>
          <p:cNvSpPr txBox="1"/>
          <p:nvPr/>
        </p:nvSpPr>
        <p:spPr>
          <a:xfrm>
            <a:off x="1107645" y="3990267"/>
            <a:ext cx="4324739" cy="1600438"/>
          </a:xfrm>
          <a:prstGeom prst="rect">
            <a:avLst/>
          </a:prstGeom>
          <a:noFill/>
        </p:spPr>
        <p:txBody>
          <a:bodyPr wrap="square" rtlCol="0">
            <a:spAutoFit/>
          </a:bodyPr>
          <a:lstStyle/>
          <a:p>
            <a:pPr>
              <a:spcBef>
                <a:spcPts val="300"/>
              </a:spcBef>
            </a:pPr>
            <a:r>
              <a:rPr lang="en-US" sz="2100" dirty="0">
                <a:ea typeface="Arial"/>
                <a:cs typeface="Arial"/>
                <a:sym typeface="Arial"/>
              </a:rPr>
              <a:t>“I have never seen such excellent “safety technique” in anyone I have ever encountered.”</a:t>
            </a:r>
          </a:p>
          <a:p>
            <a:pPr lvl="4">
              <a:spcBef>
                <a:spcPts val="300"/>
              </a:spcBef>
            </a:pPr>
            <a:r>
              <a:rPr lang="en-US" sz="1500" dirty="0">
                <a:solidFill>
                  <a:srgbClr val="1F497D"/>
                </a:solidFill>
                <a:ea typeface="Calibri"/>
                <a:cs typeface="Arial"/>
                <a:sym typeface="Arial"/>
              </a:rPr>
              <a:t>- William Catering</a:t>
            </a:r>
          </a:p>
          <a:p>
            <a:pPr lvl="4">
              <a:spcBef>
                <a:spcPts val="300"/>
              </a:spcBef>
            </a:pPr>
            <a:r>
              <a:rPr lang="en-US" sz="1500" dirty="0">
                <a:solidFill>
                  <a:srgbClr val="1F497D"/>
                </a:solidFill>
                <a:ea typeface="Calibri"/>
                <a:cs typeface="Arial"/>
                <a:sym typeface="Arial"/>
              </a:rPr>
              <a:t>Owner of Down Range </a:t>
            </a:r>
            <a:endParaRPr lang="en-US" sz="1500" dirty="0">
              <a:solidFill>
                <a:srgbClr val="1F497D"/>
              </a:solidFill>
              <a:ea typeface="Calibri"/>
              <a:cs typeface="Calibri"/>
              <a:sym typeface="Calibri"/>
            </a:endParaRPr>
          </a:p>
        </p:txBody>
      </p:sp>
      <p:pic>
        <p:nvPicPr>
          <p:cNvPr id="421" name="Google Shape;421;g1b6783868a0_0_179" descr="Diagram of the Overland Safety shot gun lock that Dave assembles for the company."/>
          <p:cNvPicPr preferRelativeResize="0"/>
          <p:nvPr/>
        </p:nvPicPr>
        <p:blipFill rotWithShape="1">
          <a:blip r:embed="rId3">
            <a:alphaModFix/>
          </a:blip>
          <a:srcRect b="50000"/>
          <a:stretch/>
        </p:blipFill>
        <p:spPr>
          <a:xfrm>
            <a:off x="7179104" y="1801002"/>
            <a:ext cx="2670572" cy="2727723"/>
          </a:xfrm>
          <a:prstGeom prst="rect">
            <a:avLst/>
          </a:prstGeom>
          <a:noFill/>
          <a:ln>
            <a:noFill/>
          </a:ln>
        </p:spPr>
      </p:pic>
      <p:sp>
        <p:nvSpPr>
          <p:cNvPr id="422" name="Google Shape;422;g1b6783868a0_0_179"/>
          <p:cNvSpPr txBox="1"/>
          <p:nvPr/>
        </p:nvSpPr>
        <p:spPr>
          <a:xfrm>
            <a:off x="7492116" y="4679632"/>
            <a:ext cx="2823189" cy="1177215"/>
          </a:xfrm>
          <a:prstGeom prst="rect">
            <a:avLst/>
          </a:prstGeom>
          <a:noFill/>
          <a:ln>
            <a:noFill/>
          </a:ln>
        </p:spPr>
        <p:txBody>
          <a:bodyPr spcFirstLastPara="1" wrap="square" lIns="34275" tIns="34275" rIns="34275" bIns="34275" anchor="t" anchorCtr="0">
            <a:spAutoFit/>
          </a:bodyPr>
          <a:lstStyle/>
          <a:p>
            <a:pPr>
              <a:buClr>
                <a:srgbClr val="000000"/>
              </a:buClr>
              <a:buSzPts val="1100"/>
            </a:pPr>
            <a:r>
              <a:rPr lang="en-US" dirty="0">
                <a:solidFill>
                  <a:srgbClr val="000000"/>
                </a:solidFill>
                <a:ea typeface="Calibri"/>
                <a:cs typeface="Calibri"/>
                <a:sym typeface="Calibri"/>
              </a:rPr>
              <a:t>Caption: Diagram of the Overland Safety shot gun lock that Dave assembles for the company.</a:t>
            </a:r>
            <a:endParaRPr sz="2400" dirty="0"/>
          </a:p>
        </p:txBody>
      </p:sp>
      <p:sp>
        <p:nvSpPr>
          <p:cNvPr id="5" name="Slide Number Placeholder 3">
            <a:extLst>
              <a:ext uri="{FF2B5EF4-FFF2-40B4-BE49-F238E27FC236}">
                <a16:creationId xmlns:a16="http://schemas.microsoft.com/office/drawing/2014/main" id="{05050869-A358-3DDB-2428-E72841D6B66F}"/>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17</a:t>
            </a:fld>
            <a:endParaRPr lang="en-US" dirty="0"/>
          </a:p>
        </p:txBody>
      </p:sp>
    </p:spTree>
    <p:extLst>
      <p:ext uri="{BB962C8B-B14F-4D97-AF65-F5344CB8AC3E}">
        <p14:creationId xmlns:p14="http://schemas.microsoft.com/office/powerpoint/2010/main" val="2983349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b6783868a0_0_189"/>
          <p:cNvSpPr txBox="1">
            <a:spLocks noGrp="1"/>
          </p:cNvSpPr>
          <p:nvPr>
            <p:ph type="title" idx="4294967295"/>
          </p:nvPr>
        </p:nvSpPr>
        <p:spPr>
          <a:xfrm>
            <a:off x="744707" y="1088232"/>
            <a:ext cx="6515100" cy="514350"/>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3200"/>
            </a:pPr>
            <a:r>
              <a:rPr lang="en-US" sz="4800" dirty="0">
                <a:solidFill>
                  <a:srgbClr val="1F497D"/>
                </a:solidFill>
                <a:latin typeface="+mn-lt"/>
                <a:ea typeface="Arial"/>
                <a:cs typeface="Arial"/>
                <a:sym typeface="Arial"/>
              </a:rPr>
              <a:t>Dave’s Experiences</a:t>
            </a:r>
            <a:endParaRPr sz="4800" dirty="0">
              <a:latin typeface="+mn-lt"/>
            </a:endParaRPr>
          </a:p>
        </p:txBody>
      </p:sp>
      <p:sp>
        <p:nvSpPr>
          <p:cNvPr id="429" name="Google Shape;429;g1b6783868a0_0_189"/>
          <p:cNvSpPr txBox="1">
            <a:spLocks noGrp="1"/>
          </p:cNvSpPr>
          <p:nvPr>
            <p:ph type="body" idx="4294967295"/>
          </p:nvPr>
        </p:nvSpPr>
        <p:spPr>
          <a:xfrm>
            <a:off x="287868" y="1811867"/>
            <a:ext cx="4957778" cy="5624725"/>
          </a:xfrm>
          <a:prstGeom prst="rect">
            <a:avLst/>
          </a:prstGeom>
          <a:noFill/>
          <a:ln>
            <a:noFill/>
          </a:ln>
        </p:spPr>
        <p:txBody>
          <a:bodyPr spcFirstLastPara="1" vert="horz" wrap="square" lIns="34275" tIns="34275" rIns="34275" bIns="34275" numCol="1" rtlCol="0" anchor="t" anchorCtr="0" compatLnSpc="1">
            <a:prstTxWarp prst="textNoShape">
              <a:avLst/>
            </a:prstTxWarp>
            <a:noAutofit/>
          </a:bodyPr>
          <a:lstStyle/>
          <a:p>
            <a:pPr marL="234029" indent="-234029">
              <a:lnSpc>
                <a:spcPct val="150000"/>
              </a:lnSpc>
              <a:spcBef>
                <a:spcPts val="0"/>
              </a:spcBef>
              <a:buClr>
                <a:srgbClr val="1F497D"/>
              </a:buClr>
              <a:buSzPts val="1637"/>
              <a:buFont typeface="Arial"/>
              <a:buChar char="•"/>
            </a:pPr>
            <a:r>
              <a:rPr lang="en-US" sz="2000" dirty="0">
                <a:solidFill>
                  <a:srgbClr val="1F497D"/>
                </a:solidFill>
                <a:ea typeface="Arial"/>
                <a:cs typeface="Arial"/>
                <a:sym typeface="Arial"/>
              </a:rPr>
              <a:t>Kaye Instruments, manufacturing</a:t>
            </a:r>
            <a:endParaRPr lang="en-US" sz="2000" dirty="0"/>
          </a:p>
          <a:p>
            <a:pPr marL="234029" indent="-234029">
              <a:lnSpc>
                <a:spcPct val="150000"/>
              </a:lnSpc>
              <a:spcBef>
                <a:spcPts val="225"/>
              </a:spcBef>
              <a:buClr>
                <a:srgbClr val="1F497D"/>
              </a:buClr>
              <a:buSzPts val="1637"/>
              <a:buFont typeface="Arial"/>
              <a:buChar char="•"/>
            </a:pPr>
            <a:r>
              <a:rPr lang="en-US" sz="2000" dirty="0">
                <a:solidFill>
                  <a:srgbClr val="1F497D"/>
                </a:solidFill>
                <a:ea typeface="Arial"/>
                <a:cs typeface="Arial"/>
                <a:sym typeface="Arial"/>
              </a:rPr>
              <a:t>American Dryer, manufacturing &amp; assembly</a:t>
            </a:r>
            <a:endParaRPr lang="en-US" sz="2000" dirty="0"/>
          </a:p>
          <a:p>
            <a:pPr marL="234029" indent="-234029">
              <a:lnSpc>
                <a:spcPct val="150000"/>
              </a:lnSpc>
              <a:spcBef>
                <a:spcPts val="225"/>
              </a:spcBef>
              <a:buClr>
                <a:srgbClr val="1F497D"/>
              </a:buClr>
              <a:buSzPts val="1637"/>
              <a:buFont typeface="Arial"/>
              <a:buChar char="•"/>
            </a:pPr>
            <a:r>
              <a:rPr lang="en-US" sz="2000" dirty="0">
                <a:solidFill>
                  <a:srgbClr val="1F497D"/>
                </a:solidFill>
                <a:ea typeface="Arial"/>
                <a:cs typeface="Arial"/>
                <a:sym typeface="Arial"/>
              </a:rPr>
              <a:t>Overland Security Systems, assembly </a:t>
            </a:r>
            <a:endParaRPr lang="en-US" sz="2000" dirty="0"/>
          </a:p>
          <a:p>
            <a:pPr marL="234029" indent="-234029">
              <a:lnSpc>
                <a:spcPct val="150000"/>
              </a:lnSpc>
              <a:spcBef>
                <a:spcPts val="225"/>
              </a:spcBef>
              <a:buClr>
                <a:srgbClr val="1F497D"/>
              </a:buClr>
              <a:buSzPts val="1637"/>
              <a:buFont typeface="Arial"/>
              <a:buChar char="•"/>
            </a:pPr>
            <a:r>
              <a:rPr lang="en-US" sz="2000" dirty="0">
                <a:solidFill>
                  <a:srgbClr val="1F497D"/>
                </a:solidFill>
                <a:ea typeface="Arial"/>
                <a:cs typeface="Arial"/>
                <a:sym typeface="Arial"/>
              </a:rPr>
              <a:t>Hills Department Store Corporate Office, custodian &amp; maintenance</a:t>
            </a:r>
            <a:endParaRPr lang="en-US" sz="2000" dirty="0"/>
          </a:p>
          <a:p>
            <a:pPr marL="234029" indent="-234029">
              <a:lnSpc>
                <a:spcPct val="150000"/>
              </a:lnSpc>
              <a:spcBef>
                <a:spcPts val="225"/>
              </a:spcBef>
              <a:buClr>
                <a:srgbClr val="1F497D"/>
              </a:buClr>
              <a:buSzPts val="1637"/>
              <a:buFont typeface="Arial"/>
              <a:buChar char="•"/>
            </a:pPr>
            <a:r>
              <a:rPr lang="en-US" sz="2000" dirty="0">
                <a:solidFill>
                  <a:srgbClr val="1F497D"/>
                </a:solidFill>
                <a:ea typeface="Arial"/>
                <a:cs typeface="Arial"/>
                <a:sym typeface="Arial"/>
              </a:rPr>
              <a:t>Volunteering: MASSCP, Dorchester Multiservice Center, Mass Audubon </a:t>
            </a:r>
            <a:r>
              <a:rPr lang="en-US" sz="2000" dirty="0">
                <a:solidFill>
                  <a:srgbClr val="1F497D"/>
                </a:solidFill>
                <a:cs typeface="Arial"/>
                <a:sym typeface="Arial"/>
              </a:rPr>
              <a:t>Society, Community Servings &amp; More</a:t>
            </a:r>
            <a:endParaRPr lang="en-US" sz="2000" dirty="0"/>
          </a:p>
        </p:txBody>
      </p:sp>
      <p:pic>
        <p:nvPicPr>
          <p:cNvPr id="431" name="Google Shape;431;g1b6783868a0_0_189" descr="Dave assembling HR packets at MASSCP. "/>
          <p:cNvPicPr preferRelativeResize="0"/>
          <p:nvPr/>
        </p:nvPicPr>
        <p:blipFill rotWithShape="1">
          <a:blip r:embed="rId3">
            <a:alphaModFix/>
          </a:blip>
          <a:srcRect b="50172"/>
          <a:stretch/>
        </p:blipFill>
        <p:spPr>
          <a:xfrm>
            <a:off x="7060637" y="1602582"/>
            <a:ext cx="1874428" cy="3377381"/>
          </a:xfrm>
          <a:prstGeom prst="rect">
            <a:avLst/>
          </a:prstGeom>
          <a:noFill/>
          <a:ln>
            <a:noFill/>
          </a:ln>
        </p:spPr>
      </p:pic>
      <p:sp>
        <p:nvSpPr>
          <p:cNvPr id="432" name="Google Shape;432;g1b6783868a0_0_189"/>
          <p:cNvSpPr txBox="1"/>
          <p:nvPr/>
        </p:nvSpPr>
        <p:spPr>
          <a:xfrm>
            <a:off x="7060637" y="5174405"/>
            <a:ext cx="2208568" cy="900216"/>
          </a:xfrm>
          <a:prstGeom prst="rect">
            <a:avLst/>
          </a:prstGeom>
          <a:noFill/>
          <a:ln>
            <a:noFill/>
          </a:ln>
        </p:spPr>
        <p:txBody>
          <a:bodyPr spcFirstLastPara="1" wrap="square" lIns="34275" tIns="34275" rIns="34275" bIns="34275" anchor="t" anchorCtr="0">
            <a:spAutoFit/>
          </a:bodyPr>
          <a:lstStyle/>
          <a:p>
            <a:pPr>
              <a:buClr>
                <a:srgbClr val="000000"/>
              </a:buClr>
              <a:buSzPts val="1400"/>
            </a:pPr>
            <a:r>
              <a:rPr lang="en-US" dirty="0">
                <a:solidFill>
                  <a:srgbClr val="000000"/>
                </a:solidFill>
                <a:ea typeface="Calibri"/>
                <a:cs typeface="Calibri"/>
                <a:sym typeface="Calibri"/>
              </a:rPr>
              <a:t>Caption: Dave assembling HR packets at MASSCP. </a:t>
            </a:r>
            <a:endParaRPr dirty="0"/>
          </a:p>
        </p:txBody>
      </p:sp>
      <p:sp>
        <p:nvSpPr>
          <p:cNvPr id="3" name="Slide Number Placeholder 3">
            <a:extLst>
              <a:ext uri="{FF2B5EF4-FFF2-40B4-BE49-F238E27FC236}">
                <a16:creationId xmlns:a16="http://schemas.microsoft.com/office/drawing/2014/main" id="{0F7CC1A1-B4D1-86D5-B266-1408DB8C427C}"/>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b6783868a0_0_197"/>
          <p:cNvSpPr txBox="1">
            <a:spLocks noGrp="1"/>
          </p:cNvSpPr>
          <p:nvPr>
            <p:ph type="title" idx="4294967295"/>
          </p:nvPr>
        </p:nvSpPr>
        <p:spPr>
          <a:xfrm>
            <a:off x="267828" y="1248245"/>
            <a:ext cx="9277088" cy="599153"/>
          </a:xfrm>
          <a:prstGeom prst="rect">
            <a:avLst/>
          </a:prstGeom>
          <a:noFill/>
          <a:ln>
            <a:noFill/>
          </a:ln>
        </p:spPr>
        <p:txBody>
          <a:bodyPr spcFirstLastPara="1" vert="horz" wrap="square" lIns="34275" tIns="34275" rIns="34275" bIns="34275" numCol="1" rtlCol="0" anchor="ctr" anchorCtr="0" compatLnSpc="1">
            <a:prstTxWarp prst="textNoShape">
              <a:avLst/>
            </a:prstTxWarp>
            <a:noAutofit/>
          </a:bodyPr>
          <a:lstStyle/>
          <a:p>
            <a:pPr>
              <a:lnSpc>
                <a:spcPct val="100000"/>
              </a:lnSpc>
              <a:spcBef>
                <a:spcPts val="0"/>
              </a:spcBef>
              <a:buClr>
                <a:srgbClr val="1F497D"/>
              </a:buClr>
              <a:buSzPts val="2240"/>
            </a:pPr>
            <a:r>
              <a:rPr lang="en-US" sz="4600" dirty="0">
                <a:solidFill>
                  <a:srgbClr val="1F497D"/>
                </a:solidFill>
                <a:latin typeface="+mn-lt"/>
                <a:ea typeface="Arial"/>
                <a:cs typeface="Arial"/>
                <a:sym typeface="Arial"/>
              </a:rPr>
              <a:t>Dave is seeking a job in which he may perform tasks such as…</a:t>
            </a:r>
            <a:endParaRPr sz="4600" dirty="0">
              <a:latin typeface="+mn-lt"/>
            </a:endParaRPr>
          </a:p>
        </p:txBody>
      </p:sp>
      <p:sp>
        <p:nvSpPr>
          <p:cNvPr id="438" name="Google Shape;438;g1b6783868a0_0_197"/>
          <p:cNvSpPr txBox="1">
            <a:spLocks noGrp="1"/>
          </p:cNvSpPr>
          <p:nvPr>
            <p:ph type="body" idx="4294967295"/>
          </p:nvPr>
        </p:nvSpPr>
        <p:spPr>
          <a:xfrm>
            <a:off x="601699" y="2444473"/>
            <a:ext cx="6272630" cy="4082351"/>
          </a:xfrm>
          <a:prstGeom prst="rect">
            <a:avLst/>
          </a:prstGeom>
          <a:noFill/>
          <a:ln>
            <a:noFill/>
          </a:ln>
        </p:spPr>
        <p:txBody>
          <a:bodyPr spcFirstLastPara="1" vert="horz" wrap="square" lIns="34275" tIns="34275" rIns="34275" bIns="34275" numCol="1" rtlCol="0" anchor="t" anchorCtr="0" compatLnSpc="1">
            <a:prstTxWarp prst="textNoShape">
              <a:avLst/>
            </a:prstTxWarp>
            <a:noAutofit/>
          </a:bodyPr>
          <a:lstStyle/>
          <a:p>
            <a:pPr marL="234029" indent="-234029">
              <a:lnSpc>
                <a:spcPct val="130000"/>
              </a:lnSpc>
              <a:spcBef>
                <a:spcPts val="225"/>
              </a:spcBef>
              <a:buClr>
                <a:srgbClr val="1F497D"/>
              </a:buClr>
              <a:buSzPts val="1637"/>
              <a:buFont typeface="Arial"/>
              <a:buChar char="•"/>
            </a:pPr>
            <a:r>
              <a:rPr lang="en-US" sz="2000" dirty="0">
                <a:solidFill>
                  <a:srgbClr val="1F497D"/>
                </a:solidFill>
                <a:cs typeface="Arial"/>
              </a:rPr>
              <a:t>Following diagrams, manuals, procedures, and safety protocols to complete production of various items</a:t>
            </a:r>
          </a:p>
          <a:p>
            <a:pPr marL="234029" indent="-234029">
              <a:lnSpc>
                <a:spcPct val="130000"/>
              </a:lnSpc>
              <a:spcBef>
                <a:spcPts val="225"/>
              </a:spcBef>
              <a:buClr>
                <a:srgbClr val="1F497D"/>
              </a:buClr>
              <a:buSzPts val="1637"/>
              <a:buFont typeface="Arial"/>
              <a:buChar char="•"/>
            </a:pPr>
            <a:r>
              <a:rPr lang="en-US" sz="2000" dirty="0">
                <a:solidFill>
                  <a:srgbClr val="1F497D"/>
                </a:solidFill>
                <a:cs typeface="Arial"/>
              </a:rPr>
              <a:t>Utilizing power tools, machinery, and equipment to contribute to contracted carpentry jobs</a:t>
            </a:r>
            <a:endParaRPr sz="2000" dirty="0">
              <a:solidFill>
                <a:srgbClr val="1F497D"/>
              </a:solidFill>
              <a:cs typeface="Arial"/>
            </a:endParaRPr>
          </a:p>
          <a:p>
            <a:pPr marL="234029" indent="-234029">
              <a:lnSpc>
                <a:spcPct val="130000"/>
              </a:lnSpc>
              <a:spcBef>
                <a:spcPts val="225"/>
              </a:spcBef>
              <a:buClr>
                <a:srgbClr val="1F497D"/>
              </a:buClr>
              <a:buSzPts val="1637"/>
              <a:buFont typeface="Arial"/>
              <a:buChar char="•"/>
            </a:pPr>
            <a:r>
              <a:rPr lang="en-US" sz="2000" dirty="0">
                <a:solidFill>
                  <a:srgbClr val="1F497D"/>
                </a:solidFill>
                <a:cs typeface="Arial"/>
                <a:sym typeface="Arial"/>
              </a:rPr>
              <a:t>Sanding and prepping wood for later use</a:t>
            </a:r>
            <a:endParaRPr sz="2000" dirty="0">
              <a:solidFill>
                <a:srgbClr val="1F497D"/>
              </a:solidFill>
              <a:cs typeface="Arial"/>
            </a:endParaRPr>
          </a:p>
          <a:p>
            <a:pPr marL="234029" indent="-234029">
              <a:lnSpc>
                <a:spcPct val="130000"/>
              </a:lnSpc>
              <a:spcBef>
                <a:spcPts val="225"/>
              </a:spcBef>
              <a:buClr>
                <a:srgbClr val="1F497D"/>
              </a:buClr>
              <a:buSzPts val="1637"/>
              <a:buFont typeface="Arial"/>
              <a:buChar char="•"/>
            </a:pPr>
            <a:r>
              <a:rPr lang="en-US" sz="2000" dirty="0">
                <a:solidFill>
                  <a:srgbClr val="1F497D"/>
                </a:solidFill>
                <a:cs typeface="Arial"/>
                <a:sym typeface="Arial"/>
              </a:rPr>
              <a:t>Organizing/categorizing of tools and equipment and/or storing them accordingly</a:t>
            </a:r>
            <a:endParaRPr sz="2000" dirty="0">
              <a:solidFill>
                <a:srgbClr val="1F497D"/>
              </a:solidFill>
              <a:cs typeface="Arial"/>
            </a:endParaRPr>
          </a:p>
          <a:p>
            <a:pPr marL="234029" indent="-234029">
              <a:lnSpc>
                <a:spcPct val="130000"/>
              </a:lnSpc>
              <a:spcBef>
                <a:spcPts val="225"/>
              </a:spcBef>
              <a:buClr>
                <a:srgbClr val="1F497D"/>
              </a:buClr>
              <a:buSzPts val="1637"/>
              <a:buFont typeface="Arial"/>
              <a:buChar char="•"/>
            </a:pPr>
            <a:r>
              <a:rPr lang="en-US" sz="2000" dirty="0">
                <a:solidFill>
                  <a:srgbClr val="1F497D"/>
                </a:solidFill>
                <a:cs typeface="Arial"/>
                <a:sym typeface="Arial"/>
              </a:rPr>
              <a:t>Assembly/disassembly of small machines and structures</a:t>
            </a:r>
            <a:br>
              <a:rPr lang="en-US" sz="1800" dirty="0">
                <a:latin typeface="Arial"/>
                <a:ea typeface="Arial"/>
                <a:cs typeface="Arial"/>
                <a:sym typeface="Arial"/>
              </a:rPr>
            </a:br>
            <a:endParaRPr sz="1800" dirty="0"/>
          </a:p>
        </p:txBody>
      </p:sp>
      <p:pic>
        <p:nvPicPr>
          <p:cNvPr id="4" name="Google Shape;451;g1b6783868a0_0_209" descr="Dave using a saw to cut wood">
            <a:extLst>
              <a:ext uri="{FF2B5EF4-FFF2-40B4-BE49-F238E27FC236}">
                <a16:creationId xmlns:a16="http://schemas.microsoft.com/office/drawing/2014/main" id="{731563AD-AFB3-5596-57E5-2364F2FC30D4}"/>
              </a:ext>
            </a:extLst>
          </p:cNvPr>
          <p:cNvPicPr preferRelativeResize="0"/>
          <p:nvPr/>
        </p:nvPicPr>
        <p:blipFill rotWithShape="1">
          <a:blip r:embed="rId3">
            <a:alphaModFix/>
          </a:blip>
          <a:srcRect b="49953"/>
          <a:stretch/>
        </p:blipFill>
        <p:spPr>
          <a:xfrm>
            <a:off x="7946290" y="1543879"/>
            <a:ext cx="3197252" cy="2131237"/>
          </a:xfrm>
          <a:prstGeom prst="rect">
            <a:avLst/>
          </a:prstGeom>
          <a:noFill/>
          <a:ln>
            <a:noFill/>
          </a:ln>
        </p:spPr>
      </p:pic>
      <p:pic>
        <p:nvPicPr>
          <p:cNvPr id="3" name="Google Shape;453;g1b6783868a0_0_209" descr="Dave using a power tool to assemble a product">
            <a:extLst>
              <a:ext uri="{FF2B5EF4-FFF2-40B4-BE49-F238E27FC236}">
                <a16:creationId xmlns:a16="http://schemas.microsoft.com/office/drawing/2014/main" id="{83AF5969-413F-78E4-E3A7-AA87CE4E6E07}"/>
              </a:ext>
            </a:extLst>
          </p:cNvPr>
          <p:cNvPicPr preferRelativeResize="0"/>
          <p:nvPr/>
        </p:nvPicPr>
        <p:blipFill rotWithShape="1">
          <a:blip r:embed="rId4">
            <a:alphaModFix/>
          </a:blip>
          <a:srcRect b="50019"/>
          <a:stretch/>
        </p:blipFill>
        <p:spPr>
          <a:xfrm>
            <a:off x="6874329" y="3856955"/>
            <a:ext cx="3653185" cy="2035867"/>
          </a:xfrm>
          <a:prstGeom prst="rect">
            <a:avLst/>
          </a:prstGeom>
          <a:noFill/>
          <a:ln>
            <a:noFill/>
          </a:ln>
        </p:spPr>
      </p:pic>
      <p:sp>
        <p:nvSpPr>
          <p:cNvPr id="5" name="Slide Number Placeholder 3">
            <a:extLst>
              <a:ext uri="{FF2B5EF4-FFF2-40B4-BE49-F238E27FC236}">
                <a16:creationId xmlns:a16="http://schemas.microsoft.com/office/drawing/2014/main" id="{30B82698-0899-4695-A2A0-CDFCE844C161}"/>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pPr algn="r">
                <a:spcAft>
                  <a:spcPts val="600"/>
                </a:spcAft>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172313" y="461877"/>
            <a:ext cx="8401624" cy="1579107"/>
          </a:xfrm>
        </p:spPr>
        <p:txBody>
          <a:bodyPr/>
          <a:lstStyle/>
          <a:p>
            <a:r>
              <a:rPr lang="en-US" sz="4800" dirty="0"/>
              <a:t>Lara Enein, M.A., CESP</a:t>
            </a:r>
            <a:br>
              <a:rPr lang="en-US" sz="4800" dirty="0"/>
            </a:br>
            <a:endParaRPr lang="en-US" dirty="0"/>
          </a:p>
        </p:txBody>
      </p:sp>
      <p:sp>
        <p:nvSpPr>
          <p:cNvPr id="51" name="Text Placeholder 34">
            <a:extLst>
              <a:ext uri="{FF2B5EF4-FFF2-40B4-BE49-F238E27FC236}">
                <a16:creationId xmlns:a16="http://schemas.microsoft.com/office/drawing/2014/main" id="{285584ED-8869-9546-FFB7-21A06AF5170E}"/>
              </a:ext>
            </a:extLst>
          </p:cNvPr>
          <p:cNvSpPr txBox="1">
            <a:spLocks/>
          </p:cNvSpPr>
          <p:nvPr/>
        </p:nvSpPr>
        <p:spPr>
          <a:xfrm>
            <a:off x="1172312" y="1681844"/>
            <a:ext cx="6600087" cy="313517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Project Manager &amp; Training Associate</a:t>
            </a:r>
          </a:p>
          <a:p>
            <a:pPr>
              <a:lnSpc>
                <a:spcPct val="150000"/>
              </a:lnSpc>
            </a:pPr>
            <a:r>
              <a:rPr lang="en-US" sz="2400" dirty="0"/>
              <a:t>Institute for Community Inclusion</a:t>
            </a:r>
          </a:p>
          <a:p>
            <a:pPr>
              <a:lnSpc>
                <a:spcPct val="150000"/>
              </a:lnSpc>
            </a:pPr>
            <a:r>
              <a:rPr lang="en-US" sz="2400" dirty="0">
                <a:hlinkClick r:id="rId3"/>
              </a:rPr>
              <a:t>Lara.enein@umb.edu</a:t>
            </a:r>
            <a:r>
              <a:rPr lang="en-US" sz="2400" dirty="0"/>
              <a:t> </a:t>
            </a:r>
          </a:p>
          <a:p>
            <a:pPr>
              <a:lnSpc>
                <a:spcPct val="150000"/>
              </a:lnSpc>
            </a:pPr>
            <a:r>
              <a:rPr lang="en-US" sz="2400" dirty="0">
                <a:hlinkClick r:id="rId4"/>
              </a:rPr>
              <a:t>www.communityinclusion.org</a:t>
            </a:r>
            <a:endParaRPr lang="en-US" sz="2400" dirty="0"/>
          </a:p>
          <a:p>
            <a:pPr>
              <a:lnSpc>
                <a:spcPct val="150000"/>
              </a:lnSpc>
            </a:pPr>
            <a:endParaRPr lang="en-US" sz="2400" dirty="0"/>
          </a:p>
          <a:p>
            <a:pPr>
              <a:lnSpc>
                <a:spcPct val="150000"/>
              </a:lnSpc>
            </a:pPr>
            <a:endParaRPr lang="en-US" sz="2400" dirty="0"/>
          </a:p>
        </p:txBody>
      </p:sp>
      <p:pic>
        <p:nvPicPr>
          <p:cNvPr id="52" name="Graphic 51">
            <a:extLst>
              <a:ext uri="{FF2B5EF4-FFF2-40B4-BE49-F238E27FC236}">
                <a16:creationId xmlns:a16="http://schemas.microsoft.com/office/drawing/2014/main" id="{CAFB14BC-28E4-9C14-8C9D-84860C856D2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0946" y="2412663"/>
            <a:ext cx="2850404" cy="2929179"/>
          </a:xfrm>
          <a:prstGeom prst="rect">
            <a:avLst/>
          </a:prstGeom>
        </p:spPr>
      </p:pic>
      <p:sp>
        <p:nvSpPr>
          <p:cNvPr id="53" name="Slide Number Placeholder 7">
            <a:extLst>
              <a:ext uri="{FF2B5EF4-FFF2-40B4-BE49-F238E27FC236}">
                <a16:creationId xmlns:a16="http://schemas.microsoft.com/office/drawing/2014/main" id="{5691AAFE-29BE-7140-19A7-F9DF5F341A23}"/>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94A09A9-5501-47C1-A89A-A340965A2BE2}" type="slidenum">
              <a:rPr lang="en-US" smtClean="0"/>
              <a:pPr algn="r"/>
              <a:t>2</a:t>
            </a:fld>
            <a:endParaRPr lang="en-US" sz="1200" dirty="0"/>
          </a:p>
        </p:txBody>
      </p:sp>
    </p:spTree>
    <p:extLst>
      <p:ext uri="{BB962C8B-B14F-4D97-AF65-F5344CB8AC3E}">
        <p14:creationId xmlns:p14="http://schemas.microsoft.com/office/powerpoint/2010/main" val="3335690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0A664-3037-CD94-F0E8-66B90DA9664F}"/>
              </a:ext>
            </a:extLst>
          </p:cNvPr>
          <p:cNvSpPr>
            <a:spLocks noGrp="1"/>
          </p:cNvSpPr>
          <p:nvPr>
            <p:ph type="title"/>
          </p:nvPr>
        </p:nvSpPr>
        <p:spPr>
          <a:xfrm>
            <a:off x="1167492" y="381000"/>
            <a:ext cx="9779183" cy="664399"/>
          </a:xfrm>
        </p:spPr>
        <p:txBody>
          <a:bodyPr/>
          <a:lstStyle/>
          <a:p>
            <a:r>
              <a:rPr lang="en-US" dirty="0"/>
              <a:t>Video Resume Example</a:t>
            </a:r>
          </a:p>
        </p:txBody>
      </p:sp>
      <p:pic>
        <p:nvPicPr>
          <p:cNvPr id="8" name="Online Media 3" descr="Alexis Video Resume (youtube link: https://youtu.be/QLQYnVGOBh8?si=-Ooozd5uRqX5J6UJ)">
            <a:hlinkClick r:id="" action="ppaction://media"/>
            <a:extLst>
              <a:ext uri="{FF2B5EF4-FFF2-40B4-BE49-F238E27FC236}">
                <a16:creationId xmlns:a16="http://schemas.microsoft.com/office/drawing/2014/main" id="{CA54535B-000D-B33D-F8BB-3E9FA11D9C0D}"/>
              </a:ext>
            </a:extLst>
          </p:cNvPr>
          <p:cNvPicPr>
            <a:picLocks noRot="1" noChangeAspect="1"/>
          </p:cNvPicPr>
          <p:nvPr>
            <a:videoFile r:link="rId1"/>
          </p:nvPr>
        </p:nvPicPr>
        <p:blipFill>
          <a:blip r:embed="rId3"/>
          <a:stretch>
            <a:fillRect/>
          </a:stretch>
        </p:blipFill>
        <p:spPr>
          <a:xfrm>
            <a:off x="1762232" y="1252290"/>
            <a:ext cx="8667535" cy="4897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3">
            <a:extLst>
              <a:ext uri="{FF2B5EF4-FFF2-40B4-BE49-F238E27FC236}">
                <a16:creationId xmlns:a16="http://schemas.microsoft.com/office/drawing/2014/main" id="{F16B2099-1C2D-0DCC-9E1B-C7A0B2BB7E21}"/>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solidFill>
                  <a:schemeClr val="bg1"/>
                </a:solidFill>
              </a:rPr>
              <a:pPr algn="r">
                <a:spcAft>
                  <a:spcPts val="600"/>
                </a:spcAft>
              </a:pPr>
              <a:t>20</a:t>
            </a:fld>
            <a:endParaRPr lang="en-US" dirty="0">
              <a:solidFill>
                <a:schemeClr val="bg1"/>
              </a:solidFill>
            </a:endParaRPr>
          </a:p>
        </p:txBody>
      </p:sp>
    </p:spTree>
    <p:extLst>
      <p:ext uri="{BB962C8B-B14F-4D97-AF65-F5344CB8AC3E}">
        <p14:creationId xmlns:p14="http://schemas.microsoft.com/office/powerpoint/2010/main" val="295521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E7271-4C87-A810-FFD8-D4EC2B4F327D}"/>
              </a:ext>
            </a:extLst>
          </p:cNvPr>
          <p:cNvSpPr>
            <a:spLocks noGrp="1"/>
          </p:cNvSpPr>
          <p:nvPr>
            <p:ph type="ctrTitle"/>
          </p:nvPr>
        </p:nvSpPr>
        <p:spPr>
          <a:xfrm>
            <a:off x="500129" y="1383864"/>
            <a:ext cx="6245912" cy="3416736"/>
          </a:xfrm>
        </p:spPr>
        <p:txBody>
          <a:bodyPr anchor="b">
            <a:normAutofit/>
          </a:bodyPr>
          <a:lstStyle/>
          <a:p>
            <a:r>
              <a:rPr lang="en-US" sz="4800" dirty="0"/>
              <a:t>Social Media for Networking &amp; Marketing Job Seekers </a:t>
            </a:r>
          </a:p>
        </p:txBody>
      </p:sp>
      <p:sp>
        <p:nvSpPr>
          <p:cNvPr id="3" name="Slide Number Placeholder 3">
            <a:extLst>
              <a:ext uri="{FF2B5EF4-FFF2-40B4-BE49-F238E27FC236}">
                <a16:creationId xmlns:a16="http://schemas.microsoft.com/office/drawing/2014/main" id="{9C620D61-9BBF-1129-463D-BD9649E3BC92}"/>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solidFill>
                  <a:schemeClr val="bg1"/>
                </a:solidFill>
              </a:rPr>
              <a:pPr algn="r">
                <a:spcAft>
                  <a:spcPts val="600"/>
                </a:spcAft>
              </a:pPr>
              <a:t>21</a:t>
            </a:fld>
            <a:endParaRPr lang="en-US" dirty="0">
              <a:solidFill>
                <a:schemeClr val="bg1"/>
              </a:solidFill>
            </a:endParaRPr>
          </a:p>
        </p:txBody>
      </p:sp>
    </p:spTree>
    <p:extLst>
      <p:ext uri="{BB962C8B-B14F-4D97-AF65-F5344CB8AC3E}">
        <p14:creationId xmlns:p14="http://schemas.microsoft.com/office/powerpoint/2010/main" val="262912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717C-617F-AA8E-08CB-9A2DFBA5656B}"/>
              </a:ext>
            </a:extLst>
          </p:cNvPr>
          <p:cNvSpPr>
            <a:spLocks noGrp="1"/>
          </p:cNvSpPr>
          <p:nvPr>
            <p:ph type="ctrTitle"/>
          </p:nvPr>
        </p:nvSpPr>
        <p:spPr>
          <a:xfrm>
            <a:off x="2547531" y="0"/>
            <a:ext cx="7096933" cy="1506071"/>
          </a:xfrm>
        </p:spPr>
        <p:txBody>
          <a:bodyPr anchor="b">
            <a:normAutofit/>
          </a:bodyPr>
          <a:lstStyle/>
          <a:p>
            <a:r>
              <a:rPr lang="en-US" dirty="0"/>
              <a:t>Why Networking?</a:t>
            </a:r>
          </a:p>
        </p:txBody>
      </p:sp>
      <p:sp>
        <p:nvSpPr>
          <p:cNvPr id="9" name="Subtitle 2">
            <a:extLst>
              <a:ext uri="{FF2B5EF4-FFF2-40B4-BE49-F238E27FC236}">
                <a16:creationId xmlns:a16="http://schemas.microsoft.com/office/drawing/2014/main" id="{E450D518-EC22-349D-4888-EEE4478AE072}"/>
              </a:ext>
            </a:extLst>
          </p:cNvPr>
          <p:cNvSpPr>
            <a:spLocks noGrp="1"/>
          </p:cNvSpPr>
          <p:nvPr>
            <p:ph type="subTitle" idx="1"/>
          </p:nvPr>
        </p:nvSpPr>
        <p:spPr>
          <a:xfrm>
            <a:off x="1345746" y="1667946"/>
            <a:ext cx="9500507" cy="3261242"/>
          </a:xfrm>
        </p:spPr>
        <p:txBody>
          <a:bodyPr/>
          <a:lstStyle/>
          <a:p>
            <a:r>
              <a:rPr lang="en-US" sz="2400" b="1" dirty="0"/>
              <a:t>People conduct business primarily with people they know and like</a:t>
            </a:r>
            <a:r>
              <a:rPr lang="en-US" sz="2400" dirty="0"/>
              <a:t>. Resumes and cover letters alone are often too impersonal to convince employers to hire you.</a:t>
            </a:r>
          </a:p>
          <a:p>
            <a:r>
              <a:rPr lang="en-US" sz="2400" b="1" dirty="0"/>
              <a:t>Job listings tend to draw piles of applicants</a:t>
            </a:r>
            <a:r>
              <a:rPr lang="en-US" sz="2400" dirty="0"/>
              <a:t>, which puts you in intense competition with many others. Networking makes you a recommended member of a much smaller pool.</a:t>
            </a:r>
          </a:p>
          <a:p>
            <a:r>
              <a:rPr lang="en-US" sz="2400" b="1" dirty="0"/>
              <a:t>The job you want may not be advertised at all</a:t>
            </a:r>
            <a:r>
              <a:rPr lang="en-US" sz="2400" dirty="0"/>
              <a:t>. Networking leads to information and job leads, often before a formal job description is created or a job announced.</a:t>
            </a:r>
          </a:p>
          <a:p>
            <a:pPr marL="457200" indent="-457200">
              <a:buFont typeface="Arial" panose="020B0604020202020204" pitchFamily="34" charset="0"/>
              <a:buChar char="•"/>
            </a:pPr>
            <a:endParaRPr lang="en-US" dirty="0"/>
          </a:p>
        </p:txBody>
      </p:sp>
      <p:sp>
        <p:nvSpPr>
          <p:cNvPr id="3" name="Slide Number Placeholder 3">
            <a:extLst>
              <a:ext uri="{FF2B5EF4-FFF2-40B4-BE49-F238E27FC236}">
                <a16:creationId xmlns:a16="http://schemas.microsoft.com/office/drawing/2014/main" id="{6101E133-577E-607C-6B1F-BD657BC11DAB}"/>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solidFill>
                  <a:schemeClr val="bg1"/>
                </a:solidFill>
              </a:rPr>
              <a:pPr algn="r">
                <a:spcAft>
                  <a:spcPts val="600"/>
                </a:spcAft>
                <a:defRPr/>
              </a:pPr>
              <a:t>22</a:t>
            </a:fld>
            <a:endParaRPr lang="en-US" sz="2800" dirty="0">
              <a:solidFill>
                <a:schemeClr val="bg1"/>
              </a:solidFill>
            </a:endParaRPr>
          </a:p>
        </p:txBody>
      </p:sp>
    </p:spTree>
    <p:extLst>
      <p:ext uri="{BB962C8B-B14F-4D97-AF65-F5344CB8AC3E}">
        <p14:creationId xmlns:p14="http://schemas.microsoft.com/office/powerpoint/2010/main" val="126466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CDE5-4414-D2EF-2C44-AA65472B99FD}"/>
              </a:ext>
            </a:extLst>
          </p:cNvPr>
          <p:cNvSpPr>
            <a:spLocks noGrp="1"/>
          </p:cNvSpPr>
          <p:nvPr>
            <p:ph type="title"/>
          </p:nvPr>
        </p:nvSpPr>
        <p:spPr>
          <a:xfrm>
            <a:off x="1798721" y="757238"/>
            <a:ext cx="8594558" cy="4416425"/>
          </a:xfrm>
        </p:spPr>
        <p:txBody>
          <a:bodyPr/>
          <a:lstStyle/>
          <a:p>
            <a:br>
              <a:rPr lang="en-US" sz="4000" dirty="0"/>
            </a:br>
            <a:br>
              <a:rPr lang="en-US" sz="4000" dirty="0"/>
            </a:br>
            <a:r>
              <a:rPr lang="en-US" sz="4000" dirty="0"/>
              <a:t>“Networking is not about just connecting people. It’s about connecting people with people, people with ideas, and people with opportunities.”</a:t>
            </a:r>
            <a:br>
              <a:rPr lang="en-US" sz="4000" dirty="0"/>
            </a:br>
            <a:br>
              <a:rPr lang="en-US" dirty="0"/>
            </a:br>
            <a:endParaRPr lang="en-US" dirty="0"/>
          </a:p>
        </p:txBody>
      </p:sp>
      <p:sp>
        <p:nvSpPr>
          <p:cNvPr id="6" name="Text Placeholder 5">
            <a:extLst>
              <a:ext uri="{FF2B5EF4-FFF2-40B4-BE49-F238E27FC236}">
                <a16:creationId xmlns:a16="http://schemas.microsoft.com/office/drawing/2014/main" id="{DD1D1C88-831C-5235-4FEA-F48A94FBEB19}"/>
              </a:ext>
            </a:extLst>
          </p:cNvPr>
          <p:cNvSpPr>
            <a:spLocks noGrp="1"/>
          </p:cNvSpPr>
          <p:nvPr>
            <p:ph type="body" sz="quarter" idx="14"/>
          </p:nvPr>
        </p:nvSpPr>
        <p:spPr>
          <a:xfrm>
            <a:off x="7458075" y="4494213"/>
            <a:ext cx="2988628" cy="992187"/>
          </a:xfrm>
        </p:spPr>
        <p:txBody>
          <a:bodyPr/>
          <a:lstStyle/>
          <a:p>
            <a:r>
              <a:rPr lang="en-US" dirty="0"/>
              <a:t>--Michele </a:t>
            </a:r>
            <a:r>
              <a:rPr lang="en-US" dirty="0" err="1"/>
              <a:t>Jennae</a:t>
            </a:r>
            <a:r>
              <a:rPr lang="en-US" dirty="0"/>
              <a:t>, </a:t>
            </a:r>
          </a:p>
          <a:p>
            <a:r>
              <a:rPr lang="en-US"/>
              <a:t>Consultant, </a:t>
            </a:r>
            <a:r>
              <a:rPr lang="en-US" dirty="0"/>
              <a:t>Writer, Artist</a:t>
            </a:r>
          </a:p>
        </p:txBody>
      </p:sp>
      <p:sp>
        <p:nvSpPr>
          <p:cNvPr id="2" name="Slide Number Placeholder 3">
            <a:extLst>
              <a:ext uri="{FF2B5EF4-FFF2-40B4-BE49-F238E27FC236}">
                <a16:creationId xmlns:a16="http://schemas.microsoft.com/office/drawing/2014/main" id="{A87C0543-2164-CB79-AE61-70A64EE86788}"/>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solidFill>
                  <a:schemeClr val="bg1"/>
                </a:solidFill>
              </a:rPr>
              <a:pPr algn="r">
                <a:spcAft>
                  <a:spcPts val="600"/>
                </a:spcAft>
                <a:defRPr/>
              </a:pPr>
              <a:t>23</a:t>
            </a:fld>
            <a:endParaRPr lang="en-US" sz="2800" dirty="0">
              <a:solidFill>
                <a:schemeClr val="bg1"/>
              </a:solidFill>
            </a:endParaRPr>
          </a:p>
        </p:txBody>
      </p:sp>
    </p:spTree>
    <p:extLst>
      <p:ext uri="{BB962C8B-B14F-4D97-AF65-F5344CB8AC3E}">
        <p14:creationId xmlns:p14="http://schemas.microsoft.com/office/powerpoint/2010/main" val="3756279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0999-290D-98C5-B046-32C159CA3CA6}"/>
              </a:ext>
            </a:extLst>
          </p:cNvPr>
          <p:cNvSpPr>
            <a:spLocks noGrp="1"/>
          </p:cNvSpPr>
          <p:nvPr>
            <p:ph type="title"/>
          </p:nvPr>
        </p:nvSpPr>
        <p:spPr>
          <a:xfrm>
            <a:off x="688605" y="524643"/>
            <a:ext cx="10293532" cy="1325563"/>
          </a:xfrm>
        </p:spPr>
        <p:txBody>
          <a:bodyPr anchor="b">
            <a:noAutofit/>
          </a:bodyPr>
          <a:lstStyle/>
          <a:p>
            <a:r>
              <a:rPr lang="en-US" dirty="0"/>
              <a:t>Common Terms Used on Social Media</a:t>
            </a:r>
          </a:p>
        </p:txBody>
      </p:sp>
      <p:sp>
        <p:nvSpPr>
          <p:cNvPr id="4" name="Text Placeholder 3">
            <a:extLst>
              <a:ext uri="{FF2B5EF4-FFF2-40B4-BE49-F238E27FC236}">
                <a16:creationId xmlns:a16="http://schemas.microsoft.com/office/drawing/2014/main" id="{74F24F7A-86B1-411E-40CD-D9EB9FCB656A}"/>
              </a:ext>
            </a:extLst>
          </p:cNvPr>
          <p:cNvSpPr>
            <a:spLocks noGrp="1"/>
          </p:cNvSpPr>
          <p:nvPr>
            <p:ph idx="11"/>
          </p:nvPr>
        </p:nvSpPr>
        <p:spPr>
          <a:xfrm>
            <a:off x="818639" y="2003804"/>
            <a:ext cx="3173278" cy="522514"/>
          </a:xfrm>
        </p:spPr>
        <p:txBody>
          <a:bodyPr>
            <a:normAutofit/>
          </a:bodyPr>
          <a:lstStyle/>
          <a:p>
            <a:r>
              <a:rPr lang="en-US" sz="2800" dirty="0"/>
              <a:t>Friend</a:t>
            </a:r>
          </a:p>
        </p:txBody>
      </p:sp>
      <p:sp>
        <p:nvSpPr>
          <p:cNvPr id="18" name="TextBox 17">
            <a:extLst>
              <a:ext uri="{FF2B5EF4-FFF2-40B4-BE49-F238E27FC236}">
                <a16:creationId xmlns:a16="http://schemas.microsoft.com/office/drawing/2014/main" id="{F30B9C7C-C2BB-3594-7DCE-025A3B44C737}"/>
              </a:ext>
            </a:extLst>
          </p:cNvPr>
          <p:cNvSpPr txBox="1"/>
          <p:nvPr/>
        </p:nvSpPr>
        <p:spPr>
          <a:xfrm>
            <a:off x="818639" y="2552979"/>
            <a:ext cx="3522131" cy="3477875"/>
          </a:xfrm>
          <a:prstGeom prst="rect">
            <a:avLst/>
          </a:prstGeom>
          <a:noFill/>
        </p:spPr>
        <p:txBody>
          <a:bodyPr wrap="square">
            <a:spAutoFit/>
          </a:bodyPr>
          <a:lstStyle/>
          <a:p>
            <a:endParaRPr lang="en-US" sz="2000" dirty="0">
              <a:effectLst/>
            </a:endParaRPr>
          </a:p>
          <a:p>
            <a:r>
              <a:rPr lang="en-US" sz="2000" dirty="0">
                <a:effectLst/>
              </a:rPr>
              <a:t>A friend is </a:t>
            </a:r>
            <a:r>
              <a:rPr lang="en-US" sz="2000" b="1" dirty="0">
                <a:effectLst/>
              </a:rPr>
              <a:t>a person that you connect with on Facebook</a:t>
            </a:r>
            <a:r>
              <a:rPr lang="en-US" sz="2000" dirty="0">
                <a:effectLst/>
              </a:rPr>
              <a:t>. Unlike a fan or follower, a friend is a two-way connection—both you and your friend </a:t>
            </a:r>
            <a:r>
              <a:rPr lang="en-US" sz="2000" dirty="0"/>
              <a:t>must</a:t>
            </a:r>
            <a:r>
              <a:rPr lang="en-US" sz="2000" dirty="0">
                <a:effectLst/>
              </a:rPr>
              <a:t> endorse the relationship. Facebook business pages cannot have “friends,” only fans or followers.</a:t>
            </a:r>
          </a:p>
        </p:txBody>
      </p:sp>
      <p:sp>
        <p:nvSpPr>
          <p:cNvPr id="7" name="Text Placeholder 6">
            <a:extLst>
              <a:ext uri="{FF2B5EF4-FFF2-40B4-BE49-F238E27FC236}">
                <a16:creationId xmlns:a16="http://schemas.microsoft.com/office/drawing/2014/main" id="{D75E6D52-395A-F22E-78B7-6A11C507C00E}"/>
              </a:ext>
            </a:extLst>
          </p:cNvPr>
          <p:cNvSpPr>
            <a:spLocks noGrp="1"/>
          </p:cNvSpPr>
          <p:nvPr>
            <p:ph idx="12"/>
          </p:nvPr>
        </p:nvSpPr>
        <p:spPr>
          <a:xfrm>
            <a:off x="4683788" y="2003804"/>
            <a:ext cx="3173278" cy="522514"/>
          </a:xfrm>
        </p:spPr>
        <p:txBody>
          <a:bodyPr>
            <a:normAutofit/>
          </a:bodyPr>
          <a:lstStyle/>
          <a:p>
            <a:r>
              <a:rPr lang="en-US" sz="2800" dirty="0"/>
              <a:t>Like</a:t>
            </a:r>
            <a:endParaRPr lang="en-US" dirty="0"/>
          </a:p>
        </p:txBody>
      </p:sp>
      <p:sp>
        <p:nvSpPr>
          <p:cNvPr id="11" name="Text Placeholder 10">
            <a:extLst>
              <a:ext uri="{FF2B5EF4-FFF2-40B4-BE49-F238E27FC236}">
                <a16:creationId xmlns:a16="http://schemas.microsoft.com/office/drawing/2014/main" id="{CD4CD193-2E1B-BA81-2324-0AB18947DBDB}"/>
              </a:ext>
            </a:extLst>
          </p:cNvPr>
          <p:cNvSpPr>
            <a:spLocks noGrp="1"/>
          </p:cNvSpPr>
          <p:nvPr>
            <p:ph idx="10"/>
          </p:nvPr>
        </p:nvSpPr>
        <p:spPr>
          <a:xfrm>
            <a:off x="4683787" y="2526318"/>
            <a:ext cx="3173279" cy="2828613"/>
          </a:xfrm>
        </p:spPr>
        <p:txBody>
          <a:bodyPr>
            <a:normAutofit/>
          </a:bodyPr>
          <a:lstStyle/>
          <a:p>
            <a:endParaRPr lang="en-US" sz="1600" dirty="0"/>
          </a:p>
          <a:p>
            <a:r>
              <a:rPr lang="en-US" dirty="0"/>
              <a:t>A fan is </a:t>
            </a:r>
            <a:r>
              <a:rPr lang="en-US" b="1" dirty="0"/>
              <a:t>someone who likes your Facebook Page</a:t>
            </a:r>
            <a:r>
              <a:rPr lang="en-US" dirty="0"/>
              <a:t>. “Fan” is sometimes used more generally to refer to someone who follows you on any social channel, but only Facebook officially uses this term.</a:t>
            </a:r>
          </a:p>
        </p:txBody>
      </p:sp>
      <p:sp>
        <p:nvSpPr>
          <p:cNvPr id="10" name="Text Placeholder 9">
            <a:extLst>
              <a:ext uri="{FF2B5EF4-FFF2-40B4-BE49-F238E27FC236}">
                <a16:creationId xmlns:a16="http://schemas.microsoft.com/office/drawing/2014/main" id="{065ADE21-ABF1-4738-58DA-CBF213592488}"/>
              </a:ext>
            </a:extLst>
          </p:cNvPr>
          <p:cNvSpPr>
            <a:spLocks noGrp="1"/>
          </p:cNvSpPr>
          <p:nvPr>
            <p:ph idx="14"/>
          </p:nvPr>
        </p:nvSpPr>
        <p:spPr>
          <a:xfrm>
            <a:off x="8200083" y="2003804"/>
            <a:ext cx="3173278" cy="522514"/>
          </a:xfrm>
        </p:spPr>
        <p:txBody>
          <a:bodyPr>
            <a:normAutofit/>
          </a:bodyPr>
          <a:lstStyle/>
          <a:p>
            <a:r>
              <a:rPr lang="en-US" sz="2800" dirty="0"/>
              <a:t>Follower</a:t>
            </a:r>
            <a:endParaRPr lang="en-US" dirty="0"/>
          </a:p>
        </p:txBody>
      </p:sp>
      <p:sp>
        <p:nvSpPr>
          <p:cNvPr id="13" name="Text Placeholder 12">
            <a:extLst>
              <a:ext uri="{FF2B5EF4-FFF2-40B4-BE49-F238E27FC236}">
                <a16:creationId xmlns:a16="http://schemas.microsoft.com/office/drawing/2014/main" id="{B230F4D2-4BB9-A623-047C-B2E4C4C3667A}"/>
              </a:ext>
            </a:extLst>
          </p:cNvPr>
          <p:cNvSpPr>
            <a:spLocks noGrp="1"/>
          </p:cNvSpPr>
          <p:nvPr>
            <p:ph idx="13"/>
          </p:nvPr>
        </p:nvSpPr>
        <p:spPr>
          <a:xfrm>
            <a:off x="8200082" y="2552978"/>
            <a:ext cx="3173279" cy="3339821"/>
          </a:xfrm>
        </p:spPr>
        <p:txBody>
          <a:bodyPr>
            <a:normAutofit fontScale="92500" lnSpcReduction="20000"/>
          </a:bodyPr>
          <a:lstStyle/>
          <a:p>
            <a:endParaRPr lang="en-US" sz="1900" dirty="0"/>
          </a:p>
          <a:p>
            <a:r>
              <a:rPr lang="en-US" sz="2200" dirty="0"/>
              <a:t>A follower is </a:t>
            </a:r>
            <a:r>
              <a:rPr lang="en-US" sz="2200" b="1" dirty="0"/>
              <a:t>a user on social media who has subscribed to see your posts in their feed</a:t>
            </a:r>
            <a:r>
              <a:rPr lang="en-US" sz="2200" dirty="0"/>
              <a:t>. Both personal and business accounts can have followers. Your number of followers, or follower count, is a key metric for seeing how your audience on social media is growing or shrinking over time.</a:t>
            </a:r>
          </a:p>
          <a:p>
            <a:endParaRPr lang="en-US" dirty="0"/>
          </a:p>
        </p:txBody>
      </p:sp>
      <p:sp>
        <p:nvSpPr>
          <p:cNvPr id="15" name="Slide Number Placeholder 14">
            <a:extLst>
              <a:ext uri="{FF2B5EF4-FFF2-40B4-BE49-F238E27FC236}">
                <a16:creationId xmlns:a16="http://schemas.microsoft.com/office/drawing/2014/main" id="{36A95F53-7D91-FAF3-6575-5EFD98ECB074}"/>
              </a:ext>
            </a:extLst>
          </p:cNvPr>
          <p:cNvSpPr>
            <a:spLocks noGrp="1"/>
          </p:cNvSpPr>
          <p:nvPr>
            <p:ph type="sldNum" sz="quarter" idx="4"/>
          </p:nvPr>
        </p:nvSpPr>
        <p:spPr>
          <a:xfrm>
            <a:off x="10153276" y="6356350"/>
            <a:ext cx="1657723" cy="365125"/>
          </a:xfrm>
        </p:spPr>
        <p:txBody>
          <a:bodyPr anchor="ctr">
            <a:normAutofit lnSpcReduction="10000"/>
          </a:bodyPr>
          <a:lstStyle/>
          <a:p>
            <a:pPr>
              <a:spcAft>
                <a:spcPts val="600"/>
              </a:spcAft>
            </a:pPr>
            <a:fld id="{294A09A9-5501-47C1-A89A-A340965A2BE2}" type="slidenum">
              <a:rPr lang="en-US" sz="1800" smtClean="0">
                <a:solidFill>
                  <a:schemeClr val="tx1"/>
                </a:solidFill>
              </a:rPr>
              <a:pPr>
                <a:spcAft>
                  <a:spcPts val="600"/>
                </a:spcAft>
              </a:pPr>
              <a:t>24</a:t>
            </a:fld>
            <a:endParaRPr lang="en-US" sz="1800" dirty="0">
              <a:solidFill>
                <a:schemeClr val="tx1"/>
              </a:solidFill>
            </a:endParaRPr>
          </a:p>
        </p:txBody>
      </p:sp>
    </p:spTree>
    <p:extLst>
      <p:ext uri="{BB962C8B-B14F-4D97-AF65-F5344CB8AC3E}">
        <p14:creationId xmlns:p14="http://schemas.microsoft.com/office/powerpoint/2010/main" val="392964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D2CC-FAA5-E33C-B3BE-ED87911352D0}"/>
              </a:ext>
            </a:extLst>
          </p:cNvPr>
          <p:cNvSpPr>
            <a:spLocks noGrp="1"/>
          </p:cNvSpPr>
          <p:nvPr>
            <p:ph type="title"/>
          </p:nvPr>
        </p:nvSpPr>
        <p:spPr/>
        <p:txBody>
          <a:bodyPr/>
          <a:lstStyle/>
          <a:p>
            <a:r>
              <a:rPr lang="en-US" dirty="0"/>
              <a:t>Social Media Symbols to Know</a:t>
            </a:r>
          </a:p>
        </p:txBody>
      </p:sp>
      <p:sp>
        <p:nvSpPr>
          <p:cNvPr id="6" name="Content Placeholder 5">
            <a:extLst>
              <a:ext uri="{FF2B5EF4-FFF2-40B4-BE49-F238E27FC236}">
                <a16:creationId xmlns:a16="http://schemas.microsoft.com/office/drawing/2014/main" id="{C90E5D24-4E23-24E4-1302-0CC54995BAB9}"/>
              </a:ext>
            </a:extLst>
          </p:cNvPr>
          <p:cNvSpPr>
            <a:spLocks noGrp="1"/>
          </p:cNvSpPr>
          <p:nvPr>
            <p:ph idx="11"/>
          </p:nvPr>
        </p:nvSpPr>
        <p:spPr/>
        <p:txBody>
          <a:bodyPr/>
          <a:lstStyle/>
          <a:p>
            <a:pPr algn="ctr"/>
            <a:r>
              <a:rPr lang="en-US" sz="2800" dirty="0"/>
              <a:t>The “Hashtag” #</a:t>
            </a:r>
          </a:p>
          <a:p>
            <a:pPr algn="ctr"/>
            <a:endParaRPr lang="en-US" dirty="0"/>
          </a:p>
          <a:p>
            <a:pPr algn="ctr"/>
            <a:endParaRPr lang="en-US" dirty="0"/>
          </a:p>
        </p:txBody>
      </p:sp>
      <p:sp>
        <p:nvSpPr>
          <p:cNvPr id="3" name="Content Placeholder 2">
            <a:extLst>
              <a:ext uri="{FF2B5EF4-FFF2-40B4-BE49-F238E27FC236}">
                <a16:creationId xmlns:a16="http://schemas.microsoft.com/office/drawing/2014/main" id="{29EB3676-7FFF-79CE-1A05-A8DFE8FCE6FF}"/>
              </a:ext>
            </a:extLst>
          </p:cNvPr>
          <p:cNvSpPr>
            <a:spLocks noGrp="1"/>
          </p:cNvSpPr>
          <p:nvPr>
            <p:ph idx="1"/>
          </p:nvPr>
        </p:nvSpPr>
        <p:spPr>
          <a:xfrm>
            <a:off x="1167492" y="2827329"/>
            <a:ext cx="4663440" cy="2828613"/>
          </a:xfrm>
        </p:spPr>
        <p:txBody>
          <a:bodyPr/>
          <a:lstStyle/>
          <a:p>
            <a:r>
              <a:rPr lang="en-US" b="1" dirty="0"/>
              <a:t>“Hashtags”/#</a:t>
            </a:r>
            <a:r>
              <a:rPr lang="en-US" dirty="0"/>
              <a:t> are a way to group posts together on social media. They are preceded by the “#” symbol and can be used on Twitter, Facebook, </a:t>
            </a:r>
            <a:r>
              <a:rPr lang="en-US" dirty="0">
                <a:effectLst/>
              </a:rPr>
              <a:t>Google+</a:t>
            </a:r>
            <a:r>
              <a:rPr lang="en-US" dirty="0"/>
              <a:t>, and other platforms. When you click on a hashtag in a post, you'll see all the other posts that also use that same hashtag.</a:t>
            </a:r>
          </a:p>
          <a:p>
            <a:r>
              <a:rPr lang="en-US" b="1" dirty="0"/>
              <a:t>Example:</a:t>
            </a:r>
            <a:r>
              <a:rPr lang="en-US" dirty="0"/>
              <a:t> #recruiting, #</a:t>
            </a:r>
            <a:r>
              <a:rPr lang="en-US" dirty="0" err="1"/>
              <a:t>ITjobs</a:t>
            </a:r>
            <a:endParaRPr lang="en-US" dirty="0"/>
          </a:p>
        </p:txBody>
      </p:sp>
      <p:sp>
        <p:nvSpPr>
          <p:cNvPr id="7" name="Content Placeholder 6">
            <a:extLst>
              <a:ext uri="{FF2B5EF4-FFF2-40B4-BE49-F238E27FC236}">
                <a16:creationId xmlns:a16="http://schemas.microsoft.com/office/drawing/2014/main" id="{11BFD457-8025-300F-97BA-567F82FA5248}"/>
              </a:ext>
            </a:extLst>
          </p:cNvPr>
          <p:cNvSpPr>
            <a:spLocks noGrp="1"/>
          </p:cNvSpPr>
          <p:nvPr>
            <p:ph idx="12"/>
          </p:nvPr>
        </p:nvSpPr>
        <p:spPr/>
        <p:txBody>
          <a:bodyPr/>
          <a:lstStyle/>
          <a:p>
            <a:pPr algn="ctr"/>
            <a:r>
              <a:rPr lang="en-US" sz="2800" dirty="0"/>
              <a:t>The “At” @</a:t>
            </a:r>
          </a:p>
        </p:txBody>
      </p:sp>
      <p:sp>
        <p:nvSpPr>
          <p:cNvPr id="5" name="Content Placeholder 4">
            <a:extLst>
              <a:ext uri="{FF2B5EF4-FFF2-40B4-BE49-F238E27FC236}">
                <a16:creationId xmlns:a16="http://schemas.microsoft.com/office/drawing/2014/main" id="{AED2B681-1774-5A2F-5CCA-6ACE306436CC}"/>
              </a:ext>
            </a:extLst>
          </p:cNvPr>
          <p:cNvSpPr>
            <a:spLocks noGrp="1"/>
          </p:cNvSpPr>
          <p:nvPr>
            <p:ph idx="10"/>
          </p:nvPr>
        </p:nvSpPr>
        <p:spPr>
          <a:xfrm>
            <a:off x="6283235" y="2827328"/>
            <a:ext cx="4663440" cy="2828613"/>
          </a:xfrm>
        </p:spPr>
        <p:txBody>
          <a:bodyPr/>
          <a:lstStyle/>
          <a:p>
            <a:r>
              <a:rPr lang="en-US" b="1" dirty="0"/>
              <a:t>“At”/@ </a:t>
            </a:r>
            <a:r>
              <a:rPr lang="en-US" dirty="0"/>
              <a:t>represents a way to alert a person/entity/group of a conversation in which that you are talking to them, giving them a heads up, or wanting them to respond to something said or shared.</a:t>
            </a:r>
          </a:p>
          <a:p>
            <a:r>
              <a:rPr lang="en-US" dirty="0"/>
              <a:t>Example: @ICI, @JobSeeker, @EmploymentSpecialist, @APSE, @everyone, @followers</a:t>
            </a:r>
          </a:p>
        </p:txBody>
      </p:sp>
      <p:sp>
        <p:nvSpPr>
          <p:cNvPr id="4" name="Slide Number Placeholder 3">
            <a:extLst>
              <a:ext uri="{FF2B5EF4-FFF2-40B4-BE49-F238E27FC236}">
                <a16:creationId xmlns:a16="http://schemas.microsoft.com/office/drawing/2014/main" id="{9C51C0FC-14E6-DEF4-3B88-DC9FE190C72E}"/>
              </a:ext>
            </a:extLst>
          </p:cNvPr>
          <p:cNvSpPr>
            <a:spLocks noGrp="1"/>
          </p:cNvSpPr>
          <p:nvPr>
            <p:ph type="sldNum" sz="quarter" idx="4"/>
          </p:nvPr>
        </p:nvSpPr>
        <p:spPr/>
        <p:txBody>
          <a:bodyPr/>
          <a:lstStyle/>
          <a:p>
            <a:fld id="{294A09A9-5501-47C1-A89A-A340965A2BE2}" type="slidenum">
              <a:rPr lang="en-US" sz="1800" smtClean="0"/>
              <a:pPr/>
              <a:t>25</a:t>
            </a:fld>
            <a:endParaRPr lang="en-US" dirty="0"/>
          </a:p>
        </p:txBody>
      </p:sp>
    </p:spTree>
    <p:extLst>
      <p:ext uri="{BB962C8B-B14F-4D97-AF65-F5344CB8AC3E}">
        <p14:creationId xmlns:p14="http://schemas.microsoft.com/office/powerpoint/2010/main" val="923576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34B9-7201-81DF-9604-B62B9514366C}"/>
              </a:ext>
            </a:extLst>
          </p:cNvPr>
          <p:cNvSpPr>
            <a:spLocks noGrp="1"/>
          </p:cNvSpPr>
          <p:nvPr>
            <p:ph type="title"/>
          </p:nvPr>
        </p:nvSpPr>
        <p:spPr>
          <a:xfrm>
            <a:off x="538844" y="381000"/>
            <a:ext cx="10407832" cy="1847850"/>
          </a:xfrm>
        </p:spPr>
        <p:txBody>
          <a:bodyPr anchor="b">
            <a:noAutofit/>
          </a:bodyPr>
          <a:lstStyle/>
          <a:p>
            <a:r>
              <a:rPr lang="en-US" sz="4400" dirty="0"/>
              <a:t>Social Media Networking for </a:t>
            </a:r>
            <a:br>
              <a:rPr lang="en-US" sz="4400" dirty="0"/>
            </a:br>
            <a:r>
              <a:rPr lang="en-US" sz="4400" dirty="0"/>
              <a:t>Employment Specialists &amp; Job Seekers	</a:t>
            </a:r>
          </a:p>
        </p:txBody>
      </p:sp>
      <p:sp>
        <p:nvSpPr>
          <p:cNvPr id="9" name="Rectangle 8">
            <a:extLst>
              <a:ext uri="{FF2B5EF4-FFF2-40B4-BE49-F238E27FC236}">
                <a16:creationId xmlns:a16="http://schemas.microsoft.com/office/drawing/2014/main" id="{A3591D42-398B-3013-6ACF-BC668918E9AC}"/>
              </a:ext>
              <a:ext uri="{C183D7F6-B498-43B3-948B-1728B52AA6E4}">
                <adec:decorative xmlns:adec="http://schemas.microsoft.com/office/drawing/2017/decorative" val="1"/>
              </a:ext>
            </a:extLst>
          </p:cNvPr>
          <p:cNvSpPr/>
          <p:nvPr/>
        </p:nvSpPr>
        <p:spPr>
          <a:xfrm>
            <a:off x="1167493" y="2017467"/>
            <a:ext cx="9779182" cy="4187390"/>
          </a:xfrm>
          <a:prstGeom prst="rect">
            <a:avLst/>
          </a:prstGeom>
          <a:noFill/>
        </p:spPr>
        <p:txBody>
          <a:bodyPr/>
          <a:lstStyle/>
          <a:p>
            <a:endParaRPr lang="en-US"/>
          </a:p>
        </p:txBody>
      </p:sp>
      <p:sp>
        <p:nvSpPr>
          <p:cNvPr id="11" name="Rectangle: Rounded Corners 10">
            <a:extLst>
              <a:ext uri="{FF2B5EF4-FFF2-40B4-BE49-F238E27FC236}">
                <a16:creationId xmlns:a16="http://schemas.microsoft.com/office/drawing/2014/main" id="{C3CC9BD5-FE60-CC00-10B8-451DDED284D7}"/>
              </a:ext>
              <a:ext uri="{C183D7F6-B498-43B3-948B-1728B52AA6E4}">
                <adec:decorative xmlns:adec="http://schemas.microsoft.com/office/drawing/2017/decorative" val="1"/>
              </a:ext>
            </a:extLst>
          </p:cNvPr>
          <p:cNvSpPr/>
          <p:nvPr/>
        </p:nvSpPr>
        <p:spPr>
          <a:xfrm>
            <a:off x="861897" y="2698514"/>
            <a:ext cx="2750394" cy="17465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76CB831A-FA7A-7704-9CBB-7FED99ED9159}"/>
              </a:ext>
            </a:extLst>
          </p:cNvPr>
          <p:cNvSpPr/>
          <p:nvPr/>
        </p:nvSpPr>
        <p:spPr>
          <a:xfrm>
            <a:off x="1167496" y="2988834"/>
            <a:ext cx="2750394" cy="1746500"/>
          </a:xfrm>
          <a:custGeom>
            <a:avLst/>
            <a:gdLst>
              <a:gd name="connsiteX0" fmla="*/ 0 w 2750394"/>
              <a:gd name="connsiteY0" fmla="*/ 174650 h 1746500"/>
              <a:gd name="connsiteX1" fmla="*/ 174650 w 2750394"/>
              <a:gd name="connsiteY1" fmla="*/ 0 h 1746500"/>
              <a:gd name="connsiteX2" fmla="*/ 2575744 w 2750394"/>
              <a:gd name="connsiteY2" fmla="*/ 0 h 1746500"/>
              <a:gd name="connsiteX3" fmla="*/ 2750394 w 2750394"/>
              <a:gd name="connsiteY3" fmla="*/ 174650 h 1746500"/>
              <a:gd name="connsiteX4" fmla="*/ 2750394 w 2750394"/>
              <a:gd name="connsiteY4" fmla="*/ 1571850 h 1746500"/>
              <a:gd name="connsiteX5" fmla="*/ 2575744 w 2750394"/>
              <a:gd name="connsiteY5" fmla="*/ 1746500 h 1746500"/>
              <a:gd name="connsiteX6" fmla="*/ 174650 w 2750394"/>
              <a:gd name="connsiteY6" fmla="*/ 1746500 h 1746500"/>
              <a:gd name="connsiteX7" fmla="*/ 0 w 2750394"/>
              <a:gd name="connsiteY7" fmla="*/ 1571850 h 1746500"/>
              <a:gd name="connsiteX8" fmla="*/ 0 w 2750394"/>
              <a:gd name="connsiteY8" fmla="*/ 174650 h 174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4" h="1746500">
                <a:moveTo>
                  <a:pt x="0" y="174650"/>
                </a:moveTo>
                <a:cubicBezTo>
                  <a:pt x="0" y="78193"/>
                  <a:pt x="78193" y="0"/>
                  <a:pt x="174650" y="0"/>
                </a:cubicBezTo>
                <a:lnTo>
                  <a:pt x="2575744" y="0"/>
                </a:lnTo>
                <a:cubicBezTo>
                  <a:pt x="2672201" y="0"/>
                  <a:pt x="2750394" y="78193"/>
                  <a:pt x="2750394" y="174650"/>
                </a:cubicBezTo>
                <a:lnTo>
                  <a:pt x="2750394" y="1571850"/>
                </a:lnTo>
                <a:cubicBezTo>
                  <a:pt x="2750394" y="1668307"/>
                  <a:pt x="2672201" y="1746500"/>
                  <a:pt x="2575744" y="1746500"/>
                </a:cubicBezTo>
                <a:lnTo>
                  <a:pt x="174650" y="1746500"/>
                </a:lnTo>
                <a:cubicBezTo>
                  <a:pt x="78193" y="1746500"/>
                  <a:pt x="0" y="1668307"/>
                  <a:pt x="0" y="1571850"/>
                </a:cubicBezTo>
                <a:lnTo>
                  <a:pt x="0" y="17465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593" tIns="142593" rIns="142593" bIns="142593" numCol="1" spcCol="1270" anchor="ctr" anchorCtr="0">
            <a:noAutofit/>
          </a:bodyPr>
          <a:lstStyle/>
          <a:p>
            <a:pPr marL="0" lvl="0" indent="0" algn="ctr" defTabSz="1066800">
              <a:lnSpc>
                <a:spcPct val="90000"/>
              </a:lnSpc>
              <a:spcBef>
                <a:spcPct val="0"/>
              </a:spcBef>
              <a:spcAft>
                <a:spcPct val="35000"/>
              </a:spcAft>
              <a:buNone/>
            </a:pPr>
            <a:r>
              <a:rPr lang="en-US" sz="2400" kern="1200" dirty="0"/>
              <a:t>LinkedIn</a:t>
            </a:r>
          </a:p>
        </p:txBody>
      </p:sp>
      <p:pic>
        <p:nvPicPr>
          <p:cNvPr id="5" name="Picture 2">
            <a:extLst>
              <a:ext uri="{FF2B5EF4-FFF2-40B4-BE49-F238E27FC236}">
                <a16:creationId xmlns:a16="http://schemas.microsoft.com/office/drawing/2014/main" id="{9C434A5A-4ADB-4556-F426-0B8801789D7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751" y="5010984"/>
            <a:ext cx="624524"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C8D89740-1B36-F423-63E6-AAD548865FCF}"/>
              </a:ext>
              <a:ext uri="{C183D7F6-B498-43B3-948B-1728B52AA6E4}">
                <adec:decorative xmlns:adec="http://schemas.microsoft.com/office/drawing/2017/decorative" val="1"/>
              </a:ext>
            </a:extLst>
          </p:cNvPr>
          <p:cNvSpPr/>
          <p:nvPr/>
        </p:nvSpPr>
        <p:spPr>
          <a:xfrm>
            <a:off x="6867438" y="2695628"/>
            <a:ext cx="2750394" cy="17465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dirty="0"/>
          </a:p>
        </p:txBody>
      </p:sp>
      <p:sp>
        <p:nvSpPr>
          <p:cNvPr id="14" name="Freeform: Shape 13">
            <a:extLst>
              <a:ext uri="{FF2B5EF4-FFF2-40B4-BE49-F238E27FC236}">
                <a16:creationId xmlns:a16="http://schemas.microsoft.com/office/drawing/2014/main" id="{FA4AA6BC-5916-6203-BB15-ADF84C228C81}"/>
              </a:ext>
            </a:extLst>
          </p:cNvPr>
          <p:cNvSpPr/>
          <p:nvPr/>
        </p:nvSpPr>
        <p:spPr>
          <a:xfrm>
            <a:off x="7499959" y="2985243"/>
            <a:ext cx="2750394" cy="1746500"/>
          </a:xfrm>
          <a:custGeom>
            <a:avLst/>
            <a:gdLst>
              <a:gd name="connsiteX0" fmla="*/ 0 w 2750394"/>
              <a:gd name="connsiteY0" fmla="*/ 174650 h 1746500"/>
              <a:gd name="connsiteX1" fmla="*/ 174650 w 2750394"/>
              <a:gd name="connsiteY1" fmla="*/ 0 h 1746500"/>
              <a:gd name="connsiteX2" fmla="*/ 2575744 w 2750394"/>
              <a:gd name="connsiteY2" fmla="*/ 0 h 1746500"/>
              <a:gd name="connsiteX3" fmla="*/ 2750394 w 2750394"/>
              <a:gd name="connsiteY3" fmla="*/ 174650 h 1746500"/>
              <a:gd name="connsiteX4" fmla="*/ 2750394 w 2750394"/>
              <a:gd name="connsiteY4" fmla="*/ 1571850 h 1746500"/>
              <a:gd name="connsiteX5" fmla="*/ 2575744 w 2750394"/>
              <a:gd name="connsiteY5" fmla="*/ 1746500 h 1746500"/>
              <a:gd name="connsiteX6" fmla="*/ 174650 w 2750394"/>
              <a:gd name="connsiteY6" fmla="*/ 1746500 h 1746500"/>
              <a:gd name="connsiteX7" fmla="*/ 0 w 2750394"/>
              <a:gd name="connsiteY7" fmla="*/ 1571850 h 1746500"/>
              <a:gd name="connsiteX8" fmla="*/ 0 w 2750394"/>
              <a:gd name="connsiteY8" fmla="*/ 174650 h 174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4" h="1746500">
                <a:moveTo>
                  <a:pt x="0" y="174650"/>
                </a:moveTo>
                <a:cubicBezTo>
                  <a:pt x="0" y="78193"/>
                  <a:pt x="78193" y="0"/>
                  <a:pt x="174650" y="0"/>
                </a:cubicBezTo>
                <a:lnTo>
                  <a:pt x="2575744" y="0"/>
                </a:lnTo>
                <a:cubicBezTo>
                  <a:pt x="2672201" y="0"/>
                  <a:pt x="2750394" y="78193"/>
                  <a:pt x="2750394" y="174650"/>
                </a:cubicBezTo>
                <a:lnTo>
                  <a:pt x="2750394" y="1571850"/>
                </a:lnTo>
                <a:cubicBezTo>
                  <a:pt x="2750394" y="1668307"/>
                  <a:pt x="2672201" y="1746500"/>
                  <a:pt x="2575744" y="1746500"/>
                </a:cubicBezTo>
                <a:lnTo>
                  <a:pt x="174650" y="1746500"/>
                </a:lnTo>
                <a:cubicBezTo>
                  <a:pt x="78193" y="1746500"/>
                  <a:pt x="0" y="1668307"/>
                  <a:pt x="0" y="1571850"/>
                </a:cubicBezTo>
                <a:lnTo>
                  <a:pt x="0" y="17465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593" tIns="142593" rIns="142593" bIns="142593" numCol="1" spcCol="1270" anchor="ctr" anchorCtr="0">
            <a:noAutofit/>
          </a:bodyPr>
          <a:lstStyle/>
          <a:p>
            <a:pPr marL="0" lvl="0" indent="0" algn="ctr" defTabSz="1066800">
              <a:lnSpc>
                <a:spcPct val="90000"/>
              </a:lnSpc>
              <a:spcBef>
                <a:spcPct val="0"/>
              </a:spcBef>
              <a:spcAft>
                <a:spcPct val="35000"/>
              </a:spcAft>
              <a:buNone/>
            </a:pPr>
            <a:r>
              <a:rPr lang="en-US" sz="2400" kern="1200" dirty="0"/>
              <a:t>Facebook/</a:t>
            </a:r>
          </a:p>
          <a:p>
            <a:pPr marL="0" lvl="0" indent="0" algn="ctr" defTabSz="1066800">
              <a:lnSpc>
                <a:spcPct val="90000"/>
              </a:lnSpc>
              <a:spcBef>
                <a:spcPct val="0"/>
              </a:spcBef>
              <a:spcAft>
                <a:spcPct val="35000"/>
              </a:spcAft>
              <a:buNone/>
            </a:pPr>
            <a:r>
              <a:rPr lang="en-US" sz="2400" kern="1200" dirty="0"/>
              <a:t>Instagram</a:t>
            </a:r>
          </a:p>
        </p:txBody>
      </p:sp>
      <p:pic>
        <p:nvPicPr>
          <p:cNvPr id="7" name="Picture 8">
            <a:extLst>
              <a:ext uri="{FF2B5EF4-FFF2-40B4-BE49-F238E27FC236}">
                <a16:creationId xmlns:a16="http://schemas.microsoft.com/office/drawing/2014/main" id="{1F33C4CD-AD4F-CF5B-8188-A693DC07166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953" y="4980282"/>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E9871615-B063-F0B0-CB10-3D83D72324B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357" y="5021358"/>
            <a:ext cx="1137919" cy="6400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61E31DE-F0CA-1661-B2C6-511DCD33366F}"/>
              </a:ext>
            </a:extLst>
          </p:cNvPr>
          <p:cNvSpPr>
            <a:spLocks noGrp="1"/>
          </p:cNvSpPr>
          <p:nvPr>
            <p:ph type="sldNum" sz="quarter" idx="4"/>
          </p:nvPr>
        </p:nvSpPr>
        <p:spPr>
          <a:xfrm>
            <a:off x="10153276" y="6356350"/>
            <a:ext cx="1657723" cy="365125"/>
          </a:xfrm>
        </p:spPr>
        <p:txBody>
          <a:bodyPr anchor="ctr">
            <a:normAutofit lnSpcReduction="10000"/>
          </a:bodyPr>
          <a:lstStyle/>
          <a:p>
            <a:pPr>
              <a:spcAft>
                <a:spcPts val="600"/>
              </a:spcAft>
            </a:pPr>
            <a:fld id="{294A09A9-5501-47C1-A89A-A340965A2BE2}" type="slidenum">
              <a:rPr lang="en-US" sz="1800" smtClean="0"/>
              <a:pPr>
                <a:spcAft>
                  <a:spcPts val="600"/>
                </a:spcAft>
              </a:pPr>
              <a:t>26</a:t>
            </a:fld>
            <a:endParaRPr lang="en-US" sz="1800" dirty="0"/>
          </a:p>
        </p:txBody>
      </p:sp>
    </p:spTree>
    <p:extLst>
      <p:ext uri="{BB962C8B-B14F-4D97-AF65-F5344CB8AC3E}">
        <p14:creationId xmlns:p14="http://schemas.microsoft.com/office/powerpoint/2010/main" val="362153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A64E-85AB-1785-C109-9F528284D965}"/>
              </a:ext>
            </a:extLst>
          </p:cNvPr>
          <p:cNvSpPr>
            <a:spLocks noGrp="1"/>
          </p:cNvSpPr>
          <p:nvPr>
            <p:ph type="title"/>
          </p:nvPr>
        </p:nvSpPr>
        <p:spPr>
          <a:xfrm>
            <a:off x="710292" y="168898"/>
            <a:ext cx="9779183" cy="1325563"/>
          </a:xfrm>
        </p:spPr>
        <p:txBody>
          <a:bodyPr/>
          <a:lstStyle/>
          <a:p>
            <a:br>
              <a:rPr lang="en-US" dirty="0"/>
            </a:br>
            <a:br>
              <a:rPr lang="en-US" dirty="0"/>
            </a:br>
            <a:br>
              <a:rPr lang="en-US" dirty="0"/>
            </a:br>
            <a:r>
              <a:rPr lang="en-US" dirty="0"/>
              <a:t>LinkedIn </a:t>
            </a:r>
          </a:p>
        </p:txBody>
      </p:sp>
      <p:sp>
        <p:nvSpPr>
          <p:cNvPr id="3" name="Content Placeholder 2">
            <a:extLst>
              <a:ext uri="{FF2B5EF4-FFF2-40B4-BE49-F238E27FC236}">
                <a16:creationId xmlns:a16="http://schemas.microsoft.com/office/drawing/2014/main" id="{CD6744CD-2F72-611E-52B4-FCD7FB38364F}"/>
              </a:ext>
            </a:extLst>
          </p:cNvPr>
          <p:cNvSpPr>
            <a:spLocks noGrp="1"/>
          </p:cNvSpPr>
          <p:nvPr>
            <p:ph idx="1"/>
          </p:nvPr>
        </p:nvSpPr>
        <p:spPr>
          <a:xfrm>
            <a:off x="922564" y="1599028"/>
            <a:ext cx="9779182" cy="892258"/>
          </a:xfrm>
        </p:spPr>
        <p:txBody>
          <a:bodyPr/>
          <a:lstStyle/>
          <a:p>
            <a:r>
              <a:rPr lang="en-US" altLang="en-US" sz="2800" dirty="0">
                <a:latin typeface="+mj-lt"/>
                <a:cs typeface="Arial" panose="020B0604020202020204" pitchFamily="34" charset="0"/>
              </a:rPr>
              <a:t>Designed to connect you to people you know, network with their contacts, to connect you with people you want to know.</a:t>
            </a:r>
          </a:p>
          <a:p>
            <a:endParaRPr lang="en-US" dirty="0"/>
          </a:p>
        </p:txBody>
      </p:sp>
      <p:pic>
        <p:nvPicPr>
          <p:cNvPr id="5" name="Picture 2">
            <a:extLst>
              <a:ext uri="{FF2B5EF4-FFF2-40B4-BE49-F238E27FC236}">
                <a16:creationId xmlns:a16="http://schemas.microsoft.com/office/drawing/2014/main" id="{BDD23061-8B5C-1CC9-4822-F32AE35ABC9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925" y="682687"/>
            <a:ext cx="6252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FD6D8A1-3215-27A1-B947-E13B41252A36}"/>
              </a:ext>
            </a:extLst>
          </p:cNvPr>
          <p:cNvSpPr txBox="1"/>
          <p:nvPr/>
        </p:nvSpPr>
        <p:spPr>
          <a:xfrm>
            <a:off x="493403" y="2474158"/>
            <a:ext cx="9701350" cy="4524315"/>
          </a:xfrm>
          <a:prstGeom prst="rect">
            <a:avLst/>
          </a:prstGeom>
          <a:noFill/>
        </p:spPr>
        <p:txBody>
          <a:bodyPr wrap="square" tIns="182880" bIns="0" rtlCol="0">
            <a:spAutoFit/>
          </a:bodyPr>
          <a:lstStyle/>
          <a:p>
            <a:pPr marL="342900" indent="-342900" eaLnBrk="1" fontAlgn="auto" hangingPunct="1">
              <a:spcAft>
                <a:spcPts val="0"/>
              </a:spcAft>
              <a:buClr>
                <a:srgbClr val="5D9731"/>
              </a:buClr>
              <a:buFont typeface="Wingdings" pitchFamily="2" charset="2"/>
              <a:buChar char="ü"/>
              <a:defRPr/>
            </a:pPr>
            <a:r>
              <a:rPr lang="en-US" altLang="en-US" sz="2400" dirty="0">
                <a:cs typeface="Arial" panose="020B0604020202020204" pitchFamily="34" charset="0"/>
              </a:rPr>
              <a:t>Professional Photo &amp; Profile Summary</a:t>
            </a:r>
          </a:p>
          <a:p>
            <a:pPr marL="342900" indent="-342900">
              <a:buClr>
                <a:srgbClr val="5D9731"/>
              </a:buClr>
              <a:buFont typeface="Wingdings" pitchFamily="2" charset="2"/>
              <a:buChar char="ü"/>
              <a:defRPr/>
            </a:pPr>
            <a:r>
              <a:rPr lang="en-US" altLang="en-US" sz="2400" dirty="0">
                <a:cs typeface="Arial" panose="020B0604020202020204" pitchFamily="34" charset="0"/>
              </a:rPr>
              <a:t>Recommendations &amp; Endorsements </a:t>
            </a:r>
          </a:p>
          <a:p>
            <a:pPr marL="342900" indent="-342900">
              <a:buClr>
                <a:srgbClr val="5D9731"/>
              </a:buClr>
              <a:buFont typeface="Wingdings" pitchFamily="2" charset="2"/>
              <a:buChar char="ü"/>
              <a:defRPr/>
            </a:pPr>
            <a:r>
              <a:rPr lang="en-US" altLang="en-US" sz="2400" dirty="0">
                <a:cs typeface="Arial" panose="020B0604020202020204" pitchFamily="34" charset="0"/>
              </a:rPr>
              <a:t>Social Media Resume &amp; Skills</a:t>
            </a:r>
          </a:p>
          <a:p>
            <a:pPr marL="342900" indent="-342900">
              <a:buClr>
                <a:srgbClr val="5D9731"/>
              </a:buClr>
              <a:buFont typeface="Wingdings" pitchFamily="2" charset="2"/>
              <a:buChar char="ü"/>
              <a:defRPr/>
            </a:pPr>
            <a:r>
              <a:rPr lang="en-US" altLang="en-US" sz="2400" dirty="0">
                <a:cs typeface="Arial" panose="020B0604020202020204" pitchFamily="34" charset="0"/>
              </a:rPr>
              <a:t>Networking/Groups </a:t>
            </a:r>
          </a:p>
          <a:p>
            <a:pPr marL="342900" indent="-342900" eaLnBrk="1" fontAlgn="auto" hangingPunct="1">
              <a:spcAft>
                <a:spcPts val="0"/>
              </a:spcAft>
              <a:buClr>
                <a:srgbClr val="5D9731"/>
              </a:buClr>
              <a:buFont typeface="Wingdings" pitchFamily="2" charset="2"/>
              <a:buChar char="ü"/>
              <a:defRPr/>
            </a:pPr>
            <a:r>
              <a:rPr lang="en-US" altLang="en-US" sz="2400" dirty="0">
                <a:cs typeface="Arial" panose="020B0604020202020204" pitchFamily="34" charset="0"/>
              </a:rPr>
              <a:t>Company Search</a:t>
            </a:r>
          </a:p>
          <a:p>
            <a:pPr marL="342900" indent="-342900" eaLnBrk="1" fontAlgn="auto" hangingPunct="1">
              <a:spcAft>
                <a:spcPts val="0"/>
              </a:spcAft>
              <a:buClr>
                <a:srgbClr val="5D9731"/>
              </a:buClr>
              <a:buFont typeface="Wingdings" pitchFamily="2" charset="2"/>
              <a:buChar char="ü"/>
              <a:defRPr/>
            </a:pPr>
            <a:r>
              <a:rPr lang="en-US" altLang="en-US" sz="2400" dirty="0">
                <a:cs typeface="Arial" panose="020B0604020202020204" pitchFamily="34" charset="0"/>
              </a:rPr>
              <a:t>Job Postings</a:t>
            </a:r>
          </a:p>
          <a:p>
            <a:pPr marL="342900" indent="-342900" eaLnBrk="1" fontAlgn="auto" hangingPunct="1">
              <a:spcAft>
                <a:spcPts val="0"/>
              </a:spcAft>
              <a:buClr>
                <a:srgbClr val="5D9731"/>
              </a:buClr>
              <a:buFont typeface="Wingdings" pitchFamily="2" charset="2"/>
              <a:buChar char="ü"/>
              <a:defRPr/>
            </a:pPr>
            <a:r>
              <a:rPr lang="en-US" altLang="en-US" sz="2400" dirty="0">
                <a:cs typeface="Arial" panose="020B0604020202020204" pitchFamily="34" charset="0"/>
              </a:rPr>
              <a:t>Email</a:t>
            </a:r>
          </a:p>
          <a:p>
            <a:pPr marL="342900" indent="-342900" eaLnBrk="1" fontAlgn="auto" hangingPunct="1">
              <a:spcAft>
                <a:spcPts val="0"/>
              </a:spcAft>
              <a:buClr>
                <a:srgbClr val="5D9731"/>
              </a:buClr>
              <a:buFont typeface="Wingdings" pitchFamily="2" charset="2"/>
              <a:buChar char="ü"/>
              <a:defRPr/>
            </a:pPr>
            <a:r>
              <a:rPr lang="en-US" altLang="en-US" sz="2400" dirty="0">
                <a:cs typeface="Arial" panose="020B0604020202020204" pitchFamily="34" charset="0"/>
              </a:rPr>
              <a:t>Posts</a:t>
            </a:r>
          </a:p>
          <a:p>
            <a:pPr eaLnBrk="1" fontAlgn="auto" hangingPunct="1">
              <a:spcAft>
                <a:spcPts val="0"/>
              </a:spcAft>
              <a:defRPr/>
            </a:pPr>
            <a:endParaRPr lang="en-US" altLang="en-US" sz="2400" dirty="0">
              <a:cs typeface="Arial" panose="020B0604020202020204" pitchFamily="34" charset="0"/>
            </a:endParaRPr>
          </a:p>
          <a:p>
            <a:pPr eaLnBrk="1" fontAlgn="auto" hangingPunct="1">
              <a:spcAft>
                <a:spcPts val="0"/>
              </a:spcAft>
              <a:defRPr/>
            </a:pPr>
            <a:r>
              <a:rPr lang="en-US" altLang="en-US" sz="2100" dirty="0">
                <a:cs typeface="Arial" panose="020B0604020202020204" pitchFamily="34" charset="0"/>
              </a:rPr>
              <a:t>* Consider customizing the default URL to include identifier (your name) as an extension following </a:t>
            </a:r>
            <a:r>
              <a:rPr lang="en-US" altLang="en-US" sz="2100" dirty="0">
                <a:cs typeface="Arial" panose="020B0604020202020204" pitchFamily="34" charset="0"/>
                <a:hlinkClick r:id="rId4"/>
              </a:rPr>
              <a:t>http://www.linkedin.com/in/*</a:t>
            </a:r>
            <a:r>
              <a:rPr lang="en-US" altLang="en-US" sz="2100" dirty="0">
                <a:cs typeface="Arial" panose="020B0604020202020204" pitchFamily="34" charset="0"/>
              </a:rPr>
              <a:t> so that it is more recognizable.</a:t>
            </a:r>
          </a:p>
          <a:p>
            <a:pPr eaLnBrk="1" fontAlgn="auto" hangingPunct="1">
              <a:spcAft>
                <a:spcPts val="0"/>
              </a:spcAft>
              <a:defRPr/>
            </a:pPr>
            <a:endParaRPr lang="en-US" altLang="en-US" sz="2400" dirty="0">
              <a:cs typeface="Arial" panose="020B0604020202020204" pitchFamily="34" charset="0"/>
            </a:endParaRPr>
          </a:p>
        </p:txBody>
      </p:sp>
      <p:pic>
        <p:nvPicPr>
          <p:cNvPr id="9" name="Picture 8">
            <a:extLst>
              <a:ext uri="{FF2B5EF4-FFF2-40B4-BE49-F238E27FC236}">
                <a16:creationId xmlns:a16="http://schemas.microsoft.com/office/drawing/2014/main" id="{A6575BF8-B82A-075F-09A9-025B48CDE5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54524" y="2750419"/>
            <a:ext cx="4098752" cy="3017520"/>
          </a:xfrm>
          <a:prstGeom prst="rect">
            <a:avLst/>
          </a:prstGeom>
        </p:spPr>
      </p:pic>
      <p:sp>
        <p:nvSpPr>
          <p:cNvPr id="6" name="Slide Number Placeholder 3">
            <a:extLst>
              <a:ext uri="{FF2B5EF4-FFF2-40B4-BE49-F238E27FC236}">
                <a16:creationId xmlns:a16="http://schemas.microsoft.com/office/drawing/2014/main" id="{78704FF0-AEB4-A322-101B-B1AF36F73E3D}"/>
              </a:ext>
            </a:extLst>
          </p:cNvPr>
          <p:cNvSpPr txBox="1">
            <a:spLocks/>
          </p:cNvSpPr>
          <p:nvPr/>
        </p:nvSpPr>
        <p:spPr>
          <a:xfrm>
            <a:off x="10153276" y="6356350"/>
            <a:ext cx="16577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294A09A9-5501-47C1-A89A-A340965A2BE2}" type="slidenum">
              <a:rPr lang="en-US" smtClean="0">
                <a:solidFill>
                  <a:schemeClr val="bg1"/>
                </a:solidFill>
              </a:rPr>
              <a:pPr algn="r">
                <a:spcAft>
                  <a:spcPts val="600"/>
                </a:spcAft>
              </a:pPr>
              <a:t>27</a:t>
            </a:fld>
            <a:endParaRPr lang="en-US" dirty="0">
              <a:solidFill>
                <a:schemeClr val="bg1"/>
              </a:solidFill>
            </a:endParaRPr>
          </a:p>
        </p:txBody>
      </p:sp>
    </p:spTree>
    <p:extLst>
      <p:ext uri="{BB962C8B-B14F-4D97-AF65-F5344CB8AC3E}">
        <p14:creationId xmlns:p14="http://schemas.microsoft.com/office/powerpoint/2010/main" val="209084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9BC9-A031-96FB-3E7F-D7BB021BE513}"/>
              </a:ext>
            </a:extLst>
          </p:cNvPr>
          <p:cNvSpPr>
            <a:spLocks noGrp="1"/>
          </p:cNvSpPr>
          <p:nvPr>
            <p:ph type="ctrTitle"/>
          </p:nvPr>
        </p:nvSpPr>
        <p:spPr>
          <a:xfrm>
            <a:off x="812346" y="240630"/>
            <a:ext cx="6220278" cy="1071563"/>
          </a:xfrm>
        </p:spPr>
        <p:txBody>
          <a:bodyPr/>
          <a:lstStyle/>
          <a:p>
            <a:r>
              <a:rPr lang="en-US" sz="4800" dirty="0"/>
              <a:t>LinkedIn</a:t>
            </a:r>
            <a:r>
              <a:rPr lang="en-US" dirty="0"/>
              <a:t> </a:t>
            </a:r>
          </a:p>
        </p:txBody>
      </p:sp>
      <p:pic>
        <p:nvPicPr>
          <p:cNvPr id="4" name="Picture 2">
            <a:extLst>
              <a:ext uri="{FF2B5EF4-FFF2-40B4-BE49-F238E27FC236}">
                <a16:creationId xmlns:a16="http://schemas.microsoft.com/office/drawing/2014/main" id="{8BA73831-1E69-1909-83AD-CA15D33B30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205" y="456371"/>
            <a:ext cx="6252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ample LinkedIn page with James Bond as a 1st contact with the headline &quot;Secret Service Intelligence Officer, Commander (Royal Naval Reserve), Martini Connoisseur&quot;--&quot;Shaken Not Stirred&quot;.">
            <a:extLst>
              <a:ext uri="{FF2B5EF4-FFF2-40B4-BE49-F238E27FC236}">
                <a16:creationId xmlns:a16="http://schemas.microsoft.com/office/drawing/2014/main" id="{AF5DFDEB-0294-15BF-BF5C-81845BB202D4}"/>
              </a:ext>
            </a:extLst>
          </p:cNvPr>
          <p:cNvPicPr>
            <a:picLocks noChangeAspect="1"/>
          </p:cNvPicPr>
          <p:nvPr/>
        </p:nvPicPr>
        <p:blipFill>
          <a:blip r:embed="rId4"/>
          <a:stretch>
            <a:fillRect/>
          </a:stretch>
        </p:blipFill>
        <p:spPr>
          <a:xfrm>
            <a:off x="315040" y="1313850"/>
            <a:ext cx="9802400" cy="5394960"/>
          </a:xfrm>
          <a:prstGeom prst="rect">
            <a:avLst/>
          </a:prstGeom>
        </p:spPr>
      </p:pic>
      <p:sp>
        <p:nvSpPr>
          <p:cNvPr id="3" name="Slide Number Placeholder 3">
            <a:extLst>
              <a:ext uri="{FF2B5EF4-FFF2-40B4-BE49-F238E27FC236}">
                <a16:creationId xmlns:a16="http://schemas.microsoft.com/office/drawing/2014/main" id="{FBC4C934-C23C-DECB-CC58-1CE1DEC5E4FF}"/>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28</a:t>
            </a:fld>
            <a:endParaRPr lang="en-US" sz="2800" dirty="0"/>
          </a:p>
        </p:txBody>
      </p:sp>
    </p:spTree>
    <p:extLst>
      <p:ext uri="{BB962C8B-B14F-4D97-AF65-F5344CB8AC3E}">
        <p14:creationId xmlns:p14="http://schemas.microsoft.com/office/powerpoint/2010/main" val="3237428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E3C80E1-A418-6FEE-A349-BD4C72A8A537}"/>
              </a:ext>
            </a:extLst>
          </p:cNvPr>
          <p:cNvSpPr>
            <a:spLocks noGrp="1"/>
          </p:cNvSpPr>
          <p:nvPr>
            <p:ph type="title"/>
          </p:nvPr>
        </p:nvSpPr>
        <p:spPr>
          <a:xfrm>
            <a:off x="1167492" y="381000"/>
            <a:ext cx="9779183" cy="1325563"/>
          </a:xfrm>
        </p:spPr>
        <p:txBody>
          <a:bodyPr anchor="b">
            <a:normAutofit/>
          </a:bodyPr>
          <a:lstStyle/>
          <a:p>
            <a:r>
              <a:rPr lang="en-US" dirty="0"/>
              <a:t>Facebook       &amp; Instagram</a:t>
            </a:r>
          </a:p>
        </p:txBody>
      </p:sp>
      <p:pic>
        <p:nvPicPr>
          <p:cNvPr id="5" name="Picture 2">
            <a:extLst>
              <a:ext uri="{FF2B5EF4-FFF2-40B4-BE49-F238E27FC236}">
                <a16:creationId xmlns:a16="http://schemas.microsoft.com/office/drawing/2014/main" id="{69EE0B9D-C28B-E3E9-8C9B-283E3E4F785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29405" y="896006"/>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FA366F6-04CC-8C3F-E096-3ED0A2649A27}"/>
              </a:ext>
            </a:extLst>
          </p:cNvPr>
          <p:cNvSpPr txBox="1"/>
          <p:nvPr/>
        </p:nvSpPr>
        <p:spPr>
          <a:xfrm>
            <a:off x="774246" y="1789482"/>
            <a:ext cx="10643507" cy="523220"/>
          </a:xfrm>
          <a:prstGeom prst="rect">
            <a:avLst/>
          </a:prstGeom>
          <a:noFill/>
        </p:spPr>
        <p:txBody>
          <a:bodyPr wrap="square" rtlCol="0">
            <a:spAutoFit/>
          </a:bodyPr>
          <a:lstStyle/>
          <a:p>
            <a:pPr algn="ctr"/>
            <a:r>
              <a:rPr lang="en-US" sz="2800" dirty="0"/>
              <a:t>Designed to help you stay connected to people and businesses.</a:t>
            </a:r>
          </a:p>
        </p:txBody>
      </p:sp>
      <p:sp>
        <p:nvSpPr>
          <p:cNvPr id="48" name="Content Placeholder 5">
            <a:extLst>
              <a:ext uri="{FF2B5EF4-FFF2-40B4-BE49-F238E27FC236}">
                <a16:creationId xmlns:a16="http://schemas.microsoft.com/office/drawing/2014/main" id="{B06C95F0-90BE-5338-CDAC-03A6CF4FB53C}"/>
              </a:ext>
            </a:extLst>
          </p:cNvPr>
          <p:cNvSpPr>
            <a:spLocks noGrp="1"/>
          </p:cNvSpPr>
          <p:nvPr>
            <p:ph idx="11"/>
          </p:nvPr>
        </p:nvSpPr>
        <p:spPr>
          <a:xfrm>
            <a:off x="1443789" y="2541676"/>
            <a:ext cx="9281138" cy="3580101"/>
          </a:xfrm>
        </p:spPr>
        <p:txBody>
          <a:bodyPr/>
          <a:lstStyle/>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Profile: </a:t>
            </a:r>
            <a:r>
              <a:rPr lang="en-US" altLang="en-US" sz="2400" b="0" dirty="0">
                <a:latin typeface="+mn-lt"/>
                <a:cs typeface="Arial" panose="020B0604020202020204" pitchFamily="34" charset="0"/>
              </a:rPr>
              <a:t>Include interests, affiliations, and more </a:t>
            </a:r>
          </a:p>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Privacy: </a:t>
            </a:r>
            <a:r>
              <a:rPr lang="en-US" altLang="en-US" sz="2400" b="0" dirty="0">
                <a:latin typeface="+mn-lt"/>
                <a:cs typeface="Arial" panose="020B0604020202020204" pitchFamily="34" charset="0"/>
              </a:rPr>
              <a:t>Restrict settings </a:t>
            </a:r>
            <a:r>
              <a:rPr lang="en-US" altLang="ja-JP" sz="2400" b="0" dirty="0">
                <a:latin typeface="+mn-lt"/>
                <a:cs typeface="Arial" panose="020B0604020202020204" pitchFamily="34" charset="0"/>
              </a:rPr>
              <a:t>for safety</a:t>
            </a:r>
            <a:endParaRPr lang="en-US" altLang="ja-JP" b="0" dirty="0">
              <a:latin typeface="+mn-lt"/>
              <a:cs typeface="Arial" panose="020B0604020202020204" pitchFamily="34" charset="0"/>
            </a:endParaRPr>
          </a:p>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Photos: </a:t>
            </a:r>
            <a:r>
              <a:rPr lang="en-US" altLang="en-US" sz="2400" b="0" dirty="0">
                <a:latin typeface="+mn-lt"/>
                <a:cs typeface="Arial" panose="020B0604020202020204" pitchFamily="34" charset="0"/>
              </a:rPr>
              <a:t>Select those that present you well professionally</a:t>
            </a:r>
          </a:p>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Comments: </a:t>
            </a:r>
            <a:r>
              <a:rPr lang="en-US" altLang="en-US" sz="2400" b="0" dirty="0">
                <a:latin typeface="+mn-lt"/>
                <a:cs typeface="Arial" panose="020B0604020202020204" pitchFamily="34" charset="0"/>
              </a:rPr>
              <a:t>Use politically correct language and proper spelling, grammar, syntax </a:t>
            </a:r>
          </a:p>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Reels/Posts: </a:t>
            </a:r>
            <a:r>
              <a:rPr lang="en-US" altLang="en-US" sz="2400" b="0" dirty="0">
                <a:latin typeface="+mn-lt"/>
                <a:cs typeface="Arial" panose="020B0604020202020204" pitchFamily="34" charset="0"/>
              </a:rPr>
              <a:t>Create content to inform friends about your job search, to ask for networking opportunities, and to get ideas </a:t>
            </a:r>
          </a:p>
          <a:p>
            <a:pPr marL="342900" indent="-342900" eaLnBrk="1" hangingPunct="1">
              <a:buClr>
                <a:srgbClr val="5D9731"/>
              </a:buClr>
              <a:buFont typeface="Wingdings" pitchFamily="2" charset="2"/>
              <a:buChar char="ü"/>
            </a:pPr>
            <a:r>
              <a:rPr lang="en-US" altLang="en-US" sz="2400" dirty="0">
                <a:latin typeface="+mn-lt"/>
                <a:cs typeface="Arial" panose="020B0604020202020204" pitchFamily="34" charset="0"/>
              </a:rPr>
              <a:t>Like/Follow: </a:t>
            </a:r>
            <a:r>
              <a:rPr lang="en-US" altLang="en-US" sz="2400" b="0" dirty="0">
                <a:latin typeface="+mn-lt"/>
                <a:cs typeface="Arial" panose="020B0604020202020204" pitchFamily="34" charset="0"/>
              </a:rPr>
              <a:t>Like and follow pages and creators who are likeminded or experienced in your field of interest</a:t>
            </a:r>
          </a:p>
          <a:p>
            <a:endParaRPr lang="en-US" dirty="0"/>
          </a:p>
        </p:txBody>
      </p:sp>
      <p:pic>
        <p:nvPicPr>
          <p:cNvPr id="7" name="Picture 2">
            <a:extLst>
              <a:ext uri="{FF2B5EF4-FFF2-40B4-BE49-F238E27FC236}">
                <a16:creationId xmlns:a16="http://schemas.microsoft.com/office/drawing/2014/main" id="{5B0B89E1-8420-7852-539F-C36A43FA40A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460" y="896006"/>
            <a:ext cx="1300481" cy="7315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5F5B9DA-1803-7155-9655-A4520D7789BF}"/>
              </a:ext>
            </a:extLst>
          </p:cNvPr>
          <p:cNvSpPr>
            <a:spLocks noGrp="1"/>
          </p:cNvSpPr>
          <p:nvPr>
            <p:ph type="sldNum" sz="quarter" idx="4"/>
          </p:nvPr>
        </p:nvSpPr>
        <p:spPr>
          <a:xfrm>
            <a:off x="10153276" y="6356350"/>
            <a:ext cx="1657723" cy="365125"/>
          </a:xfrm>
        </p:spPr>
        <p:txBody>
          <a:bodyPr anchor="ctr">
            <a:normAutofit lnSpcReduction="10000"/>
          </a:bodyPr>
          <a:lstStyle/>
          <a:p>
            <a:pPr>
              <a:spcAft>
                <a:spcPts val="600"/>
              </a:spcAft>
            </a:pPr>
            <a:fld id="{294A09A9-5501-47C1-A89A-A340965A2BE2}" type="slidenum">
              <a:rPr lang="en-US" sz="1800" smtClean="0"/>
              <a:pPr>
                <a:spcAft>
                  <a:spcPts val="600"/>
                </a:spcAft>
              </a:pPr>
              <a:t>29</a:t>
            </a:fld>
            <a:endParaRPr lang="en-US" sz="1800"/>
          </a:p>
        </p:txBody>
      </p:sp>
    </p:spTree>
    <p:extLst>
      <p:ext uri="{BB962C8B-B14F-4D97-AF65-F5344CB8AC3E}">
        <p14:creationId xmlns:p14="http://schemas.microsoft.com/office/powerpoint/2010/main" val="1056563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80F4-A200-0561-B5C0-76096E6DF5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A680E9-1AA2-FAB8-66E6-6F588C5F8913}"/>
              </a:ext>
            </a:extLst>
          </p:cNvPr>
          <p:cNvSpPr>
            <a:spLocks noGrp="1"/>
          </p:cNvSpPr>
          <p:nvPr>
            <p:ph type="title"/>
          </p:nvPr>
        </p:nvSpPr>
        <p:spPr>
          <a:xfrm>
            <a:off x="1798721" y="757238"/>
            <a:ext cx="8594558" cy="4416425"/>
          </a:xfrm>
        </p:spPr>
        <p:txBody>
          <a:bodyPr/>
          <a:lstStyle/>
          <a:p>
            <a:br>
              <a:rPr lang="en-US" sz="4400" dirty="0">
                <a:solidFill>
                  <a:schemeClr val="bg2"/>
                </a:solidFill>
              </a:rPr>
            </a:br>
            <a:br>
              <a:rPr lang="en-US" sz="4400" dirty="0">
                <a:solidFill>
                  <a:schemeClr val="bg2"/>
                </a:solidFill>
              </a:rPr>
            </a:br>
            <a:r>
              <a:rPr lang="en-US" sz="4400" dirty="0">
                <a:solidFill>
                  <a:schemeClr val="bg2"/>
                </a:solidFill>
              </a:rPr>
              <a:t>“I’m not just looking for a job; I’m looking for a partnership where I could leverage my skills and expertise to drive your company’s growth.”</a:t>
            </a:r>
            <a:br>
              <a:rPr lang="en-US" sz="4400" dirty="0">
                <a:solidFill>
                  <a:schemeClr val="bg2"/>
                </a:solidFill>
              </a:rPr>
            </a:br>
            <a:br>
              <a:rPr lang="en-US" sz="4800" dirty="0">
                <a:solidFill>
                  <a:schemeClr val="bg2"/>
                </a:solidFill>
              </a:rPr>
            </a:br>
            <a:endParaRPr lang="en-US" sz="4800" dirty="0">
              <a:solidFill>
                <a:schemeClr val="bg2"/>
              </a:solidFill>
            </a:endParaRPr>
          </a:p>
        </p:txBody>
      </p:sp>
      <p:sp>
        <p:nvSpPr>
          <p:cNvPr id="8" name="Text Placeholder 7">
            <a:extLst>
              <a:ext uri="{FF2B5EF4-FFF2-40B4-BE49-F238E27FC236}">
                <a16:creationId xmlns:a16="http://schemas.microsoft.com/office/drawing/2014/main" id="{A94495D5-60F1-BC89-67C3-A9E70DB29DB1}"/>
              </a:ext>
            </a:extLst>
          </p:cNvPr>
          <p:cNvSpPr>
            <a:spLocks noGrp="1"/>
          </p:cNvSpPr>
          <p:nvPr>
            <p:ph type="body" sz="quarter" idx="14"/>
          </p:nvPr>
        </p:nvSpPr>
        <p:spPr>
          <a:xfrm>
            <a:off x="6856175" y="4833938"/>
            <a:ext cx="3945708" cy="679450"/>
          </a:xfrm>
        </p:spPr>
        <p:txBody>
          <a:bodyPr/>
          <a:lstStyle/>
          <a:p>
            <a:r>
              <a:rPr lang="en-US" sz="2800" dirty="0"/>
              <a:t>-Anonymous Job Seeker</a:t>
            </a:r>
          </a:p>
        </p:txBody>
      </p:sp>
      <p:sp>
        <p:nvSpPr>
          <p:cNvPr id="2" name="Slide Number Placeholder 3">
            <a:extLst>
              <a:ext uri="{FF2B5EF4-FFF2-40B4-BE49-F238E27FC236}">
                <a16:creationId xmlns:a16="http://schemas.microsoft.com/office/drawing/2014/main" id="{F1DD7AC3-52DA-A13A-4488-68B6FA8204E9}"/>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solidFill>
                  <a:schemeClr val="bg1"/>
                </a:solidFill>
              </a:rPr>
              <a:pPr algn="r">
                <a:spcAft>
                  <a:spcPts val="600"/>
                </a:spcAft>
                <a:defRPr/>
              </a:pPr>
              <a:t>3</a:t>
            </a:fld>
            <a:endParaRPr lang="en-US" dirty="0">
              <a:solidFill>
                <a:schemeClr val="bg1"/>
              </a:solidFill>
            </a:endParaRPr>
          </a:p>
        </p:txBody>
      </p:sp>
    </p:spTree>
    <p:extLst>
      <p:ext uri="{BB962C8B-B14F-4D97-AF65-F5344CB8AC3E}">
        <p14:creationId xmlns:p14="http://schemas.microsoft.com/office/powerpoint/2010/main" val="177136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F4EA28-1633-F648-C734-54195AA38E7E}"/>
              </a:ext>
            </a:extLst>
          </p:cNvPr>
          <p:cNvSpPr>
            <a:spLocks noGrp="1"/>
          </p:cNvSpPr>
          <p:nvPr>
            <p:ph type="title"/>
          </p:nvPr>
        </p:nvSpPr>
        <p:spPr>
          <a:xfrm>
            <a:off x="866274" y="403222"/>
            <a:ext cx="10722086" cy="1748090"/>
          </a:xfrm>
        </p:spPr>
        <p:txBody>
          <a:bodyPr anchor="b">
            <a:noAutofit/>
          </a:bodyPr>
          <a:lstStyle/>
          <a:p>
            <a:r>
              <a:rPr lang="en-US" sz="4000" dirty="0"/>
              <a:t>Social Media Communication</a:t>
            </a:r>
            <a:br>
              <a:rPr lang="en-US" sz="4000" dirty="0"/>
            </a:br>
            <a:r>
              <a:rPr lang="en-US" sz="4000" dirty="0"/>
              <a:t>Best Practices</a:t>
            </a:r>
            <a:br>
              <a:rPr lang="en-US" sz="4000" dirty="0"/>
            </a:br>
            <a:r>
              <a:rPr lang="en-US" sz="4000" dirty="0"/>
              <a:t>Employment Specialists &amp; Job Seekers (1)</a:t>
            </a:r>
          </a:p>
        </p:txBody>
      </p:sp>
      <p:sp>
        <p:nvSpPr>
          <p:cNvPr id="9" name="Content Placeholder 8">
            <a:extLst>
              <a:ext uri="{FF2B5EF4-FFF2-40B4-BE49-F238E27FC236}">
                <a16:creationId xmlns:a16="http://schemas.microsoft.com/office/drawing/2014/main" id="{5BB89E3E-37DC-FF8C-6F93-CCF1B0B127EB}"/>
              </a:ext>
            </a:extLst>
          </p:cNvPr>
          <p:cNvSpPr>
            <a:spLocks noGrp="1"/>
          </p:cNvSpPr>
          <p:nvPr>
            <p:ph type="body" idx="1"/>
          </p:nvPr>
        </p:nvSpPr>
        <p:spPr>
          <a:xfrm>
            <a:off x="1038704" y="2056214"/>
            <a:ext cx="9779183" cy="4541419"/>
          </a:xfrm>
        </p:spPr>
        <p:txBody>
          <a:bodyPr>
            <a:noAutofit/>
          </a:bodyPr>
          <a:lstStyle/>
          <a:p>
            <a:pPr>
              <a:lnSpc>
                <a:spcPct val="140000"/>
              </a:lnSpc>
            </a:pPr>
            <a:r>
              <a:rPr lang="en-US" sz="2800" dirty="0"/>
              <a:t>DO…</a:t>
            </a:r>
          </a:p>
          <a:p>
            <a:pPr marL="457200" indent="-457200">
              <a:lnSpc>
                <a:spcPct val="140000"/>
              </a:lnSpc>
              <a:buFont typeface="Arial" panose="020B0604020202020204" pitchFamily="34" charset="0"/>
              <a:buChar char="•"/>
            </a:pPr>
            <a:r>
              <a:rPr lang="en-US" sz="2100" dirty="0"/>
              <a:t>Consider creating </a:t>
            </a:r>
            <a:r>
              <a:rPr lang="en-US" sz="2100" u="sng" dirty="0"/>
              <a:t>two</a:t>
            </a:r>
            <a:r>
              <a:rPr lang="en-US" sz="2100" dirty="0"/>
              <a:t> separate social media profiles (personal &amp; professional). </a:t>
            </a:r>
            <a:endParaRPr lang="en-US" sz="2100"/>
          </a:p>
          <a:p>
            <a:pPr marL="457200" indent="-457200">
              <a:lnSpc>
                <a:spcPct val="140000"/>
              </a:lnSpc>
              <a:buFont typeface="Arial" panose="020B0604020202020204" pitchFamily="34" charset="0"/>
              <a:buChar char="•"/>
            </a:pPr>
            <a:r>
              <a:rPr lang="en-US" sz="2100" dirty="0"/>
              <a:t>Keep social media “handles” and email addresses appropriate.</a:t>
            </a:r>
            <a:endParaRPr lang="en-US" sz="2100"/>
          </a:p>
          <a:p>
            <a:pPr marL="457200" indent="-457200">
              <a:lnSpc>
                <a:spcPct val="140000"/>
              </a:lnSpc>
              <a:buFont typeface="Arial" panose="020B0604020202020204" pitchFamily="34" charset="0"/>
              <a:buChar char="•"/>
            </a:pPr>
            <a:r>
              <a:rPr lang="en-US" sz="2100" dirty="0"/>
              <a:t>Upload a respectful picture; limit use of personal information in profile.</a:t>
            </a:r>
            <a:endParaRPr lang="en-US" sz="2100"/>
          </a:p>
          <a:p>
            <a:pPr marL="457200" indent="-457200">
              <a:lnSpc>
                <a:spcPct val="140000"/>
              </a:lnSpc>
              <a:buFont typeface="Arial" panose="020B0604020202020204" pitchFamily="34" charset="0"/>
              <a:buChar char="•"/>
            </a:pPr>
            <a:r>
              <a:rPr lang="en-US" sz="2100" dirty="0"/>
              <a:t>Engage in ways that enhance your individual professional and/or job seeker’s brand; avoid mistakes that can hurt them.</a:t>
            </a:r>
            <a:endParaRPr lang="en-US" sz="2100"/>
          </a:p>
          <a:p>
            <a:pPr marL="457200" indent="-457200">
              <a:lnSpc>
                <a:spcPct val="140000"/>
              </a:lnSpc>
              <a:buFont typeface="Arial" panose="020B0604020202020204" pitchFamily="34" charset="0"/>
              <a:buChar char="•"/>
            </a:pPr>
            <a:r>
              <a:rPr lang="en-US" sz="2100" dirty="0"/>
              <a:t>Follow local news, industry trends, employers of interest, etc.</a:t>
            </a:r>
            <a:endParaRPr lang="en-US" sz="2100"/>
          </a:p>
          <a:p>
            <a:pPr marL="457200" indent="-457200">
              <a:lnSpc>
                <a:spcPct val="140000"/>
              </a:lnSpc>
              <a:buFont typeface="Arial" panose="020B0604020202020204" pitchFamily="34" charset="0"/>
              <a:buChar char="•"/>
            </a:pPr>
            <a:r>
              <a:rPr lang="en-US" sz="2100">
                <a:latin typeface="+mj-lt"/>
                <a:cs typeface="Arial" panose="020B0604020202020204" pitchFamily="34" charset="0"/>
              </a:rPr>
              <a:t>Prioritize safety.</a:t>
            </a:r>
            <a:endParaRPr lang="en-US" sz="2100"/>
          </a:p>
        </p:txBody>
      </p:sp>
      <p:sp>
        <p:nvSpPr>
          <p:cNvPr id="4" name="Slide Number Placeholder 3">
            <a:extLst>
              <a:ext uri="{FF2B5EF4-FFF2-40B4-BE49-F238E27FC236}">
                <a16:creationId xmlns:a16="http://schemas.microsoft.com/office/drawing/2014/main" id="{7E2222F9-5D98-70F2-DA8E-569B5D6301DF}"/>
              </a:ext>
            </a:extLst>
          </p:cNvPr>
          <p:cNvSpPr>
            <a:spLocks noGrp="1"/>
          </p:cNvSpPr>
          <p:nvPr>
            <p:ph type="sldNum" sz="quarter" idx="12"/>
          </p:nvPr>
        </p:nvSpPr>
        <p:spPr>
          <a:xfrm>
            <a:off x="10206318" y="6356350"/>
            <a:ext cx="1604682" cy="365125"/>
          </a:xfrm>
        </p:spPr>
        <p:txBody>
          <a:bodyPr anchor="ctr">
            <a:normAutofit lnSpcReduction="10000"/>
          </a:bodyPr>
          <a:lstStyle/>
          <a:p>
            <a:pPr>
              <a:spcAft>
                <a:spcPts val="600"/>
              </a:spcAft>
            </a:pPr>
            <a:fld id="{294A09A9-5501-47C1-A89A-A340965A2BE2}" type="slidenum">
              <a:rPr lang="en-US" sz="1800" smtClean="0">
                <a:solidFill>
                  <a:schemeClr val="tx1"/>
                </a:solidFill>
              </a:rPr>
              <a:pPr>
                <a:spcAft>
                  <a:spcPts val="600"/>
                </a:spcAft>
              </a:pPr>
              <a:t>30</a:t>
            </a:fld>
            <a:endParaRPr lang="en-US" dirty="0">
              <a:solidFill>
                <a:schemeClr val="tx1"/>
              </a:solidFill>
            </a:endParaRPr>
          </a:p>
        </p:txBody>
      </p:sp>
    </p:spTree>
    <p:extLst>
      <p:ext uri="{BB962C8B-B14F-4D97-AF65-F5344CB8AC3E}">
        <p14:creationId xmlns:p14="http://schemas.microsoft.com/office/powerpoint/2010/main" val="3942426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EDC5-9408-A839-3023-3E30764A722E}"/>
              </a:ext>
            </a:extLst>
          </p:cNvPr>
          <p:cNvSpPr>
            <a:spLocks noGrp="1"/>
          </p:cNvSpPr>
          <p:nvPr>
            <p:ph type="title"/>
          </p:nvPr>
        </p:nvSpPr>
        <p:spPr>
          <a:xfrm>
            <a:off x="864325" y="381000"/>
            <a:ext cx="10946675" cy="1736558"/>
          </a:xfrm>
        </p:spPr>
        <p:txBody>
          <a:bodyPr/>
          <a:lstStyle/>
          <a:p>
            <a:r>
              <a:rPr lang="en-US" sz="4000" dirty="0"/>
              <a:t>Social Media Communication</a:t>
            </a:r>
            <a:br>
              <a:rPr lang="en-US" sz="4000" dirty="0"/>
            </a:br>
            <a:r>
              <a:rPr lang="en-US" sz="4000" dirty="0"/>
              <a:t>Best Practices</a:t>
            </a:r>
            <a:br>
              <a:rPr lang="en-US" sz="4000" dirty="0"/>
            </a:br>
            <a:r>
              <a:rPr lang="en-US" sz="4000" dirty="0"/>
              <a:t>Employment Specialists &amp; Job Seekers (2)</a:t>
            </a:r>
          </a:p>
        </p:txBody>
      </p:sp>
      <p:sp>
        <p:nvSpPr>
          <p:cNvPr id="3" name="Text Placeholder 2">
            <a:extLst>
              <a:ext uri="{FF2B5EF4-FFF2-40B4-BE49-F238E27FC236}">
                <a16:creationId xmlns:a16="http://schemas.microsoft.com/office/drawing/2014/main" id="{640DE473-ECC2-4E26-5E0E-0782C1E688B2}"/>
              </a:ext>
            </a:extLst>
          </p:cNvPr>
          <p:cNvSpPr>
            <a:spLocks noGrp="1"/>
          </p:cNvSpPr>
          <p:nvPr>
            <p:ph type="body" idx="1"/>
          </p:nvPr>
        </p:nvSpPr>
        <p:spPr>
          <a:xfrm>
            <a:off x="864325" y="2117558"/>
            <a:ext cx="9779183" cy="4603917"/>
          </a:xfrm>
        </p:spPr>
        <p:txBody>
          <a:bodyPr/>
          <a:lstStyle/>
          <a:p>
            <a:r>
              <a:rPr lang="en-US" sz="2800"/>
              <a:t>DO</a:t>
            </a:r>
            <a:r>
              <a:rPr lang="en-US" sz="2800" dirty="0"/>
              <a:t> </a:t>
            </a:r>
            <a:r>
              <a:rPr lang="en-US" sz="2800"/>
              <a:t>NOT</a:t>
            </a:r>
            <a:r>
              <a:rPr lang="en-US" sz="2800" dirty="0"/>
              <a:t>…</a:t>
            </a:r>
          </a:p>
          <a:p>
            <a:pPr marL="342900" indent="-342900">
              <a:buFont typeface="Arial" panose="020B0604020202020204" pitchFamily="34" charset="0"/>
              <a:buChar char="•"/>
            </a:pPr>
            <a:r>
              <a:rPr lang="en-US" altLang="en-US" dirty="0">
                <a:latin typeface="+mj-lt"/>
                <a:cs typeface="Arial" panose="020B0604020202020204" pitchFamily="34" charset="0"/>
              </a:rPr>
              <a:t>Post any photos or statements you would not want your potential (or current) employer to see.</a:t>
            </a:r>
            <a:endParaRPr lang="en-US" altLang="en-US">
              <a:latin typeface="+mj-lt"/>
              <a:cs typeface="Arial" panose="020B0604020202020204" pitchFamily="34" charset="0"/>
            </a:endParaRPr>
          </a:p>
          <a:p>
            <a:pPr marL="342900" indent="-342900">
              <a:buFont typeface="Arial" panose="020B0604020202020204" pitchFamily="34" charset="0"/>
              <a:buChar char="•"/>
            </a:pPr>
            <a:r>
              <a:rPr lang="en-US" altLang="en-US" dirty="0">
                <a:latin typeface="+mj-lt"/>
                <a:cs typeface="Arial" panose="020B0604020202020204" pitchFamily="34" charset="0"/>
              </a:rPr>
              <a:t>Post negatively about current/past employers or organizations.</a:t>
            </a:r>
            <a:endParaRPr lang="en-US" altLang="en-US">
              <a:latin typeface="+mj-lt"/>
              <a:cs typeface="Arial" panose="020B0604020202020204" pitchFamily="34" charset="0"/>
            </a:endParaRPr>
          </a:p>
          <a:p>
            <a:pPr marL="342900" indent="-342900">
              <a:buFont typeface="Arial" panose="020B0604020202020204" pitchFamily="34" charset="0"/>
              <a:buChar char="•"/>
            </a:pPr>
            <a:r>
              <a:rPr lang="en-US" altLang="en-US" dirty="0">
                <a:latin typeface="+mj-lt"/>
                <a:cs typeface="Arial" panose="020B0604020202020204" pitchFamily="34" charset="0"/>
              </a:rPr>
              <a:t>Give out personal or location information.</a:t>
            </a:r>
            <a:endParaRPr lang="en-US" altLang="en-US">
              <a:latin typeface="+mj-lt"/>
              <a:cs typeface="Arial" panose="020B0604020202020204" pitchFamily="34" charset="0"/>
            </a:endParaRPr>
          </a:p>
          <a:p>
            <a:pPr marL="342900" indent="-342900">
              <a:buFont typeface="Arial" panose="020B0604020202020204" pitchFamily="34" charset="0"/>
              <a:buChar char="•"/>
            </a:pPr>
            <a:r>
              <a:rPr lang="en-US" altLang="en-US" dirty="0">
                <a:latin typeface="+mj-lt"/>
                <a:cs typeface="Arial" panose="020B0604020202020204" pitchFamily="34" charset="0"/>
              </a:rPr>
              <a:t>“Blast” (overwhelm with many posts)</a:t>
            </a:r>
            <a:endParaRPr lang="en-US" altLang="en-US">
              <a:latin typeface="+mj-lt"/>
              <a:cs typeface="Arial" panose="020B0604020202020204" pitchFamily="34" charset="0"/>
            </a:endParaRPr>
          </a:p>
          <a:p>
            <a:pPr marL="342900" indent="-342900">
              <a:buFont typeface="Arial" panose="020B0604020202020204" pitchFamily="34" charset="0"/>
              <a:buChar char="•"/>
            </a:pPr>
            <a:endParaRPr lang="en-US" altLang="en-US">
              <a:latin typeface="+mj-lt"/>
              <a:cs typeface="Arial" panose="020B0604020202020204" pitchFamily="34" charset="0"/>
            </a:endParaRPr>
          </a:p>
          <a:p>
            <a:pPr marL="342900" indent="-342900">
              <a:buFont typeface="Arial" panose="020B0604020202020204" pitchFamily="34" charset="0"/>
              <a:buChar char="•"/>
            </a:pPr>
            <a:endParaRPr lang="en-US" altLang="en-US">
              <a:latin typeface="+mj-lt"/>
              <a:cs typeface="Arial" panose="020B0604020202020204" pitchFamily="34" charset="0"/>
            </a:endParaRPr>
          </a:p>
          <a:p>
            <a:pPr marL="342900" indent="-342900">
              <a:buFont typeface="Arial" panose="020B0604020202020204" pitchFamily="34" charset="0"/>
              <a:buChar char="•"/>
            </a:pPr>
            <a:endParaRPr lang="en-US" altLang="en-US">
              <a:latin typeface="+mj-lt"/>
              <a:cs typeface="Arial" panose="020B0604020202020204" pitchFamily="34" charset="0"/>
            </a:endParaRPr>
          </a:p>
          <a:p>
            <a:pPr marL="342900" indent="-342900">
              <a:buFont typeface="Arial" panose="020B0604020202020204" pitchFamily="34" charset="0"/>
              <a:buChar char="•"/>
            </a:pPr>
            <a:endParaRPr lang="en-US" altLang="en-US">
              <a:latin typeface="+mj-lt"/>
              <a:cs typeface="Arial" panose="020B0604020202020204" pitchFamily="34" charset="0"/>
            </a:endParaRPr>
          </a:p>
          <a:p>
            <a:pPr marL="342900" indent="-342900">
              <a:buFont typeface="Arial" panose="020B0604020202020204" pitchFamily="34" charset="0"/>
              <a:buChar char="•"/>
            </a:pPr>
            <a:endParaRPr lang="en-US"/>
          </a:p>
        </p:txBody>
      </p:sp>
      <p:sp>
        <p:nvSpPr>
          <p:cNvPr id="5" name="Slide Number Placeholder 3">
            <a:extLst>
              <a:ext uri="{FF2B5EF4-FFF2-40B4-BE49-F238E27FC236}">
                <a16:creationId xmlns:a16="http://schemas.microsoft.com/office/drawing/2014/main" id="{70229D02-C1E2-0B9C-0EF0-F607C6500D2D}"/>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31</a:t>
            </a:fld>
            <a:endParaRPr lang="en-US" dirty="0"/>
          </a:p>
        </p:txBody>
      </p:sp>
    </p:spTree>
    <p:extLst>
      <p:ext uri="{BB962C8B-B14F-4D97-AF65-F5344CB8AC3E}">
        <p14:creationId xmlns:p14="http://schemas.microsoft.com/office/powerpoint/2010/main" val="550836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B525-DA3A-E896-A36D-057C27FE0E9E}"/>
              </a:ext>
            </a:extLst>
          </p:cNvPr>
          <p:cNvSpPr>
            <a:spLocks noGrp="1"/>
          </p:cNvSpPr>
          <p:nvPr>
            <p:ph type="title"/>
          </p:nvPr>
        </p:nvSpPr>
        <p:spPr>
          <a:xfrm>
            <a:off x="948339" y="622613"/>
            <a:ext cx="9779183" cy="855372"/>
          </a:xfrm>
        </p:spPr>
        <p:txBody>
          <a:bodyPr>
            <a:normAutofit/>
          </a:bodyPr>
          <a:lstStyle/>
          <a:p>
            <a:r>
              <a:rPr lang="en-US" sz="4600"/>
              <a:t>Social Media: Supporting Job Seekers</a:t>
            </a:r>
          </a:p>
        </p:txBody>
      </p:sp>
      <p:sp>
        <p:nvSpPr>
          <p:cNvPr id="3" name="Content Placeholder 2">
            <a:extLst>
              <a:ext uri="{FF2B5EF4-FFF2-40B4-BE49-F238E27FC236}">
                <a16:creationId xmlns:a16="http://schemas.microsoft.com/office/drawing/2014/main" id="{81054597-974D-E12D-D0B8-6B85188017CE}"/>
              </a:ext>
            </a:extLst>
          </p:cNvPr>
          <p:cNvSpPr>
            <a:spLocks noGrp="1"/>
          </p:cNvSpPr>
          <p:nvPr>
            <p:ph idx="1"/>
          </p:nvPr>
        </p:nvSpPr>
        <p:spPr>
          <a:xfrm>
            <a:off x="1167494" y="1590653"/>
            <a:ext cx="9779182" cy="4886742"/>
          </a:xfrm>
        </p:spPr>
        <p:txBody>
          <a:bodyPr>
            <a:normAutofit/>
          </a:bodyPr>
          <a:lstStyle/>
          <a:p>
            <a:pPr marL="342900" indent="-342900" eaLnBrk="1" hangingPunct="1">
              <a:buClr>
                <a:srgbClr val="5D9731"/>
              </a:buClr>
              <a:buFont typeface="Wingdings" pitchFamily="2" charset="2"/>
              <a:buChar char="ü"/>
            </a:pPr>
            <a:r>
              <a:rPr lang="en-US" altLang="en-US" sz="2400" dirty="0">
                <a:cs typeface="Calibri Light" panose="020F0302020204030204" pitchFamily="34" charset="0"/>
              </a:rPr>
              <a:t>Help job seekers make informed choices about social media as part of a job search strategy.</a:t>
            </a:r>
          </a:p>
          <a:p>
            <a:pPr marL="342900" indent="-342900" eaLnBrk="1" hangingPunct="1">
              <a:buClr>
                <a:srgbClr val="5D9731"/>
              </a:buClr>
              <a:buFont typeface="Wingdings" pitchFamily="2" charset="2"/>
              <a:buChar char="ü"/>
            </a:pPr>
            <a:r>
              <a:rPr lang="en-US" altLang="en-US" sz="2400" dirty="0">
                <a:cs typeface="Calibri Light" panose="020F0302020204030204" pitchFamily="34" charset="0"/>
              </a:rPr>
              <a:t>Remind individuals to keep profiles/postings/comments professional. Check to verify when possible.</a:t>
            </a:r>
          </a:p>
          <a:p>
            <a:pPr marL="342900" indent="-342900" eaLnBrk="1" hangingPunct="1">
              <a:buClr>
                <a:srgbClr val="5D9731"/>
              </a:buClr>
              <a:buFont typeface="Wingdings" pitchFamily="2" charset="2"/>
              <a:buChar char="ü"/>
            </a:pPr>
            <a:r>
              <a:rPr lang="en-US" altLang="en-US" sz="2400" dirty="0">
                <a:cs typeface="Calibri Light" panose="020F0302020204030204" pitchFamily="34" charset="0"/>
              </a:rPr>
              <a:t>Ensure that job seekers can understand &amp; manage their accounts safely or with assistance:</a:t>
            </a:r>
          </a:p>
          <a:p>
            <a:pPr lvl="1" eaLnBrk="1" hangingPunct="1">
              <a:buClr>
                <a:srgbClr val="5D9731"/>
              </a:buClr>
            </a:pPr>
            <a:r>
              <a:rPr lang="en-US" altLang="en-US" dirty="0">
                <a:ea typeface="MS PGothic" panose="020B0600070205080204" pitchFamily="34" charset="-128"/>
                <a:cs typeface="Calibri Light" panose="020F0302020204030204" pitchFamily="34" charset="0"/>
              </a:rPr>
              <a:t>-Do not meet people alone or in isolated settings</a:t>
            </a:r>
          </a:p>
          <a:p>
            <a:pPr lvl="1" eaLnBrk="1" hangingPunct="1">
              <a:buClr>
                <a:srgbClr val="5D9731"/>
              </a:buClr>
            </a:pPr>
            <a:r>
              <a:rPr lang="en-US" altLang="en-US" dirty="0">
                <a:ea typeface="MS PGothic" panose="020B0600070205080204" pitchFamily="34" charset="-128"/>
                <a:cs typeface="Calibri Light" panose="020F0302020204030204" pitchFamily="34" charset="0"/>
              </a:rPr>
              <a:t>-Do not give out any personal information</a:t>
            </a:r>
          </a:p>
          <a:p>
            <a:pPr lvl="1" eaLnBrk="1" hangingPunct="1">
              <a:buClr>
                <a:srgbClr val="5D9731"/>
              </a:buClr>
            </a:pPr>
            <a:r>
              <a:rPr lang="en-US" altLang="en-US" dirty="0">
                <a:ea typeface="MS PGothic" panose="020B0600070205080204" pitchFamily="34" charset="-128"/>
                <a:cs typeface="Calibri Light" panose="020F0302020204030204" pitchFamily="34" charset="0"/>
              </a:rPr>
              <a:t>-Do not give out status and location details</a:t>
            </a:r>
          </a:p>
          <a:p>
            <a:pPr marL="342900" indent="-342900" eaLnBrk="1" hangingPunct="1">
              <a:buClr>
                <a:srgbClr val="5D9731"/>
              </a:buClr>
              <a:buFont typeface="Wingdings" pitchFamily="2" charset="2"/>
              <a:buChar char="ü"/>
            </a:pPr>
            <a:r>
              <a:rPr lang="ja-JP" altLang="en-US" sz="2400" dirty="0">
                <a:cs typeface="Calibri Light" panose="020F0302020204030204" pitchFamily="34" charset="0"/>
              </a:rPr>
              <a:t>“</a:t>
            </a:r>
            <a:r>
              <a:rPr lang="en-US" altLang="ja-JP" sz="2400" dirty="0">
                <a:cs typeface="Calibri Light" panose="020F0302020204030204" pitchFamily="34" charset="0"/>
              </a:rPr>
              <a:t>Google</a:t>
            </a:r>
            <a:r>
              <a:rPr lang="ja-JP" altLang="en-US" sz="2400" dirty="0">
                <a:cs typeface="Calibri Light" panose="020F0302020204030204" pitchFamily="34" charset="0"/>
              </a:rPr>
              <a:t>”</a:t>
            </a:r>
            <a:r>
              <a:rPr lang="en-US" altLang="ja-JP" sz="2400" dirty="0">
                <a:cs typeface="Calibri Light" panose="020F0302020204030204" pitchFamily="34" charset="0"/>
              </a:rPr>
              <a:t> search job seekers (as well as yourselves)</a:t>
            </a:r>
          </a:p>
          <a:p>
            <a:pPr marL="342900" indent="-342900" eaLnBrk="1" hangingPunct="1">
              <a:buClr>
                <a:srgbClr val="5D9731"/>
              </a:buClr>
              <a:buFont typeface="Wingdings" pitchFamily="2" charset="2"/>
              <a:buChar char="ü"/>
            </a:pPr>
            <a:r>
              <a:rPr lang="en-US" altLang="en-US" sz="2400" dirty="0">
                <a:cs typeface="Calibri Light" panose="020F0302020204030204" pitchFamily="34" charset="0"/>
              </a:rPr>
              <a:t>Teach job seekers how to connect with members of their networks, search for jobs, engage with employers, and follow trends</a:t>
            </a:r>
          </a:p>
          <a:p>
            <a:pPr lvl="1" eaLnBrk="1" hangingPunct="1"/>
            <a:endParaRPr lang="en-US" altLang="en-US" sz="2200" dirty="0">
              <a:cs typeface="Calibri Light" panose="020F0302020204030204" pitchFamily="34" charset="0"/>
            </a:endParaRPr>
          </a:p>
          <a:p>
            <a:endParaRPr lang="en-US" sz="2200" dirty="0"/>
          </a:p>
        </p:txBody>
      </p:sp>
      <p:sp>
        <p:nvSpPr>
          <p:cNvPr id="4" name="Slide Number Placeholder 3">
            <a:extLst>
              <a:ext uri="{FF2B5EF4-FFF2-40B4-BE49-F238E27FC236}">
                <a16:creationId xmlns:a16="http://schemas.microsoft.com/office/drawing/2014/main" id="{90C8AA32-854B-2BDA-9D37-AF51411B1FEE}"/>
              </a:ext>
            </a:extLst>
          </p:cNvPr>
          <p:cNvSpPr>
            <a:spLocks noGrp="1"/>
          </p:cNvSpPr>
          <p:nvPr>
            <p:ph type="sldNum" sz="quarter" idx="4"/>
          </p:nvPr>
        </p:nvSpPr>
        <p:spPr/>
        <p:txBody>
          <a:bodyPr>
            <a:normAutofit lnSpcReduction="10000"/>
          </a:bodyPr>
          <a:lstStyle/>
          <a:p>
            <a:pPr>
              <a:spcAft>
                <a:spcPts val="600"/>
              </a:spcAft>
            </a:pPr>
            <a:fld id="{294A09A9-5501-47C1-A89A-A340965A2BE2}" type="slidenum">
              <a:rPr lang="en-US" sz="1800" smtClean="0"/>
              <a:pPr>
                <a:spcAft>
                  <a:spcPts val="600"/>
                </a:spcAft>
              </a:pPr>
              <a:t>32</a:t>
            </a:fld>
            <a:endParaRPr lang="en-US" sz="1800" dirty="0"/>
          </a:p>
        </p:txBody>
      </p:sp>
    </p:spTree>
    <p:extLst>
      <p:ext uri="{BB962C8B-B14F-4D97-AF65-F5344CB8AC3E}">
        <p14:creationId xmlns:p14="http://schemas.microsoft.com/office/powerpoint/2010/main" val="1270480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A270-D3AF-3F0C-D5C4-91AE1167DA0E}"/>
              </a:ext>
            </a:extLst>
          </p:cNvPr>
          <p:cNvSpPr>
            <a:spLocks noGrp="1"/>
          </p:cNvSpPr>
          <p:nvPr>
            <p:ph type="title"/>
          </p:nvPr>
        </p:nvSpPr>
        <p:spPr>
          <a:xfrm>
            <a:off x="1167492" y="381001"/>
            <a:ext cx="9779183" cy="790074"/>
          </a:xfrm>
        </p:spPr>
        <p:txBody>
          <a:bodyPr/>
          <a:lstStyle/>
          <a:p>
            <a:r>
              <a:rPr lang="en-US" dirty="0"/>
              <a:t>Internet Safety 101</a:t>
            </a:r>
          </a:p>
        </p:txBody>
      </p:sp>
      <p:sp>
        <p:nvSpPr>
          <p:cNvPr id="7" name="Content Placeholder 6">
            <a:extLst>
              <a:ext uri="{FF2B5EF4-FFF2-40B4-BE49-F238E27FC236}">
                <a16:creationId xmlns:a16="http://schemas.microsoft.com/office/drawing/2014/main" id="{FE7A404C-FC49-0D63-83CA-1F90941F9AF5}"/>
              </a:ext>
            </a:extLst>
          </p:cNvPr>
          <p:cNvSpPr>
            <a:spLocks noGrp="1"/>
          </p:cNvSpPr>
          <p:nvPr>
            <p:ph idx="11"/>
          </p:nvPr>
        </p:nvSpPr>
        <p:spPr>
          <a:xfrm>
            <a:off x="1167492" y="1564895"/>
            <a:ext cx="4663440" cy="522514"/>
          </a:xfrm>
        </p:spPr>
        <p:txBody>
          <a:bodyPr/>
          <a:lstStyle/>
          <a:p>
            <a:r>
              <a:rPr lang="en-US" dirty="0"/>
              <a:t>Type of Information			</a:t>
            </a:r>
          </a:p>
        </p:txBody>
      </p:sp>
      <p:sp>
        <p:nvSpPr>
          <p:cNvPr id="5" name="Content Placeholder 4">
            <a:extLst>
              <a:ext uri="{FF2B5EF4-FFF2-40B4-BE49-F238E27FC236}">
                <a16:creationId xmlns:a16="http://schemas.microsoft.com/office/drawing/2014/main" id="{95A82B51-E135-48B2-56B6-3437BF75F2F2}"/>
              </a:ext>
            </a:extLst>
          </p:cNvPr>
          <p:cNvSpPr>
            <a:spLocks noGrp="1"/>
          </p:cNvSpPr>
          <p:nvPr>
            <p:ph idx="1"/>
          </p:nvPr>
        </p:nvSpPr>
        <p:spPr>
          <a:xfrm>
            <a:off x="1167492" y="2080959"/>
            <a:ext cx="4663440" cy="3969626"/>
          </a:xfrm>
        </p:spPr>
        <p:txBody>
          <a:bodyPr/>
          <a:lstStyle/>
          <a:p>
            <a:pPr marL="342900" indent="-342900">
              <a:buFont typeface="Arial" panose="020B0604020202020204" pitchFamily="34" charset="0"/>
              <a:buChar char="•"/>
            </a:pPr>
            <a:r>
              <a:rPr lang="en-US" dirty="0"/>
              <a:t>Personal Contact Information</a:t>
            </a:r>
          </a:p>
          <a:p>
            <a:endParaRPr lang="en-US" sz="1600" dirty="0"/>
          </a:p>
          <a:p>
            <a:pPr marL="342900" indent="-342900">
              <a:buFont typeface="Arial" panose="020B0604020202020204" pitchFamily="34" charset="0"/>
              <a:buChar char="•"/>
            </a:pPr>
            <a:r>
              <a:rPr lang="en-US" dirty="0"/>
              <a:t>Financial Information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dirty="0"/>
              <a:t>Passwords/Password Hints</a:t>
            </a:r>
          </a:p>
          <a:p>
            <a:endParaRPr lang="en-US" sz="2800" dirty="0"/>
          </a:p>
          <a:p>
            <a:pPr marL="342900" indent="-342900">
              <a:buFont typeface="Arial" panose="020B0604020202020204" pitchFamily="34" charset="0"/>
              <a:buChar char="•"/>
            </a:pPr>
            <a:r>
              <a:rPr lang="en-US" dirty="0"/>
              <a:t>Travel Status</a:t>
            </a:r>
          </a:p>
          <a:p>
            <a:endParaRPr lang="en-US" sz="2800" dirty="0"/>
          </a:p>
          <a:p>
            <a:pPr marL="342900" indent="-342900">
              <a:buFont typeface="Arial" panose="020B0604020202020204" pitchFamily="34" charset="0"/>
              <a:buChar char="•"/>
            </a:pPr>
            <a:r>
              <a:rPr lang="en-US" dirty="0"/>
              <a:t>Anything you do not want others to share</a:t>
            </a:r>
          </a:p>
        </p:txBody>
      </p:sp>
      <p:sp>
        <p:nvSpPr>
          <p:cNvPr id="8" name="Content Placeholder 7">
            <a:extLst>
              <a:ext uri="{FF2B5EF4-FFF2-40B4-BE49-F238E27FC236}">
                <a16:creationId xmlns:a16="http://schemas.microsoft.com/office/drawing/2014/main" id="{82DAF61B-B63D-EF1E-F6C4-8B06A9BE0D0A}"/>
              </a:ext>
            </a:extLst>
          </p:cNvPr>
          <p:cNvSpPr>
            <a:spLocks noGrp="1"/>
          </p:cNvSpPr>
          <p:nvPr>
            <p:ph idx="12"/>
          </p:nvPr>
        </p:nvSpPr>
        <p:spPr>
          <a:xfrm>
            <a:off x="5980090" y="1564895"/>
            <a:ext cx="4663440" cy="522514"/>
          </a:xfrm>
        </p:spPr>
        <p:txBody>
          <a:bodyPr/>
          <a:lstStyle/>
          <a:p>
            <a:r>
              <a:rPr lang="en-US" dirty="0"/>
              <a:t>Examples</a:t>
            </a:r>
          </a:p>
        </p:txBody>
      </p:sp>
      <p:sp>
        <p:nvSpPr>
          <p:cNvPr id="6" name="Content Placeholder 5">
            <a:extLst>
              <a:ext uri="{FF2B5EF4-FFF2-40B4-BE49-F238E27FC236}">
                <a16:creationId xmlns:a16="http://schemas.microsoft.com/office/drawing/2014/main" id="{39CA221E-D5E5-F6EC-D975-E10204541A78}"/>
              </a:ext>
            </a:extLst>
          </p:cNvPr>
          <p:cNvSpPr>
            <a:spLocks noGrp="1"/>
          </p:cNvSpPr>
          <p:nvPr>
            <p:ph idx="10"/>
          </p:nvPr>
        </p:nvSpPr>
        <p:spPr>
          <a:xfrm>
            <a:off x="5980090" y="2064491"/>
            <a:ext cx="4663440" cy="4065103"/>
          </a:xfrm>
        </p:spPr>
        <p:txBody>
          <a:bodyPr/>
          <a:lstStyle/>
          <a:p>
            <a:pPr marL="342900" indent="-342900">
              <a:buFont typeface=".Apple Color Emoji UI"/>
              <a:buChar char="🚫"/>
            </a:pPr>
            <a:r>
              <a:rPr lang="en-US" dirty="0"/>
              <a:t>Do not post addresses and phone numbers (home, work)</a:t>
            </a:r>
          </a:p>
          <a:p>
            <a:pPr marL="342900" indent="-342900">
              <a:buFont typeface=".Apple Color Emoji UI"/>
              <a:buChar char="🚫"/>
            </a:pPr>
            <a:r>
              <a:rPr lang="en-US" dirty="0"/>
              <a:t>Do not post pictures of checks, bank account numbers, or credit cards—Do not post about finances in general</a:t>
            </a:r>
          </a:p>
          <a:p>
            <a:pPr marL="342900" indent="-342900">
              <a:buFont typeface=".Apple Color Emoji UI"/>
              <a:buChar char="🚫"/>
            </a:pPr>
            <a:r>
              <a:rPr lang="en-US" dirty="0"/>
              <a:t>Do not post your password or give any information away that might be helpful in guessing it</a:t>
            </a:r>
          </a:p>
          <a:p>
            <a:pPr marL="342900" indent="-342900">
              <a:buFont typeface=".Apple Color Emoji UI"/>
              <a:buChar char="🚫"/>
            </a:pPr>
            <a:r>
              <a:rPr lang="en-US" dirty="0"/>
              <a:t>Do not post about going out of town, pictures of vacation, etc.—Consider not “checking in” online</a:t>
            </a:r>
          </a:p>
          <a:p>
            <a:pPr marL="342900" indent="-342900">
              <a:buFont typeface=".Apple Color Emoji UI"/>
              <a:buChar char="🚫"/>
            </a:pPr>
            <a:r>
              <a:rPr lang="en-US" dirty="0"/>
              <a:t>Do not post anything damaging to your professional character/career</a:t>
            </a:r>
          </a:p>
          <a:p>
            <a:pPr marL="342900" indent="-342900">
              <a:buFont typeface=".Apple Color Emoji UI"/>
              <a:buChar char="🚫"/>
            </a:pPr>
            <a:endParaRPr lang="en-US" dirty="0"/>
          </a:p>
          <a:p>
            <a:pPr marL="342900" indent="-342900">
              <a:buFont typeface=".Apple Color Emoji UI"/>
              <a:buChar char="🚫"/>
            </a:pPr>
            <a:endParaRPr lang="en-US" dirty="0"/>
          </a:p>
          <a:p>
            <a:pPr marL="342900" indent="-342900">
              <a:buFont typeface=".Apple Color Emoji UI"/>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E71756A-B182-472A-5C02-BE863AAEFFC8}"/>
              </a:ext>
            </a:extLst>
          </p:cNvPr>
          <p:cNvSpPr>
            <a:spLocks noGrp="1"/>
          </p:cNvSpPr>
          <p:nvPr>
            <p:ph type="sldNum" sz="quarter" idx="4"/>
          </p:nvPr>
        </p:nvSpPr>
        <p:spPr/>
        <p:txBody>
          <a:bodyPr/>
          <a:lstStyle/>
          <a:p>
            <a:fld id="{294A09A9-5501-47C1-A89A-A340965A2BE2}" type="slidenum">
              <a:rPr lang="en-US" sz="1800" smtClean="0"/>
              <a:pPr/>
              <a:t>33</a:t>
            </a:fld>
            <a:endParaRPr lang="en-US" sz="1800" dirty="0"/>
          </a:p>
        </p:txBody>
      </p:sp>
    </p:spTree>
    <p:extLst>
      <p:ext uri="{BB962C8B-B14F-4D97-AF65-F5344CB8AC3E}">
        <p14:creationId xmlns:p14="http://schemas.microsoft.com/office/powerpoint/2010/main" val="154745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C753-47AB-0334-6359-7673C284A495}"/>
              </a:ext>
            </a:extLst>
          </p:cNvPr>
          <p:cNvSpPr>
            <a:spLocks noGrp="1"/>
          </p:cNvSpPr>
          <p:nvPr>
            <p:ph type="ctrTitle"/>
          </p:nvPr>
        </p:nvSpPr>
        <p:spPr>
          <a:xfrm>
            <a:off x="1350374" y="77334"/>
            <a:ext cx="8462444" cy="1636512"/>
          </a:xfrm>
        </p:spPr>
        <p:txBody>
          <a:bodyPr/>
          <a:lstStyle/>
          <a:p>
            <a:r>
              <a:rPr lang="en-US" sz="4000" dirty="0"/>
              <a:t>Ways Employment Support Professionals can use Social Media</a:t>
            </a:r>
          </a:p>
        </p:txBody>
      </p:sp>
      <p:sp>
        <p:nvSpPr>
          <p:cNvPr id="3" name="Subtitle 2">
            <a:extLst>
              <a:ext uri="{FF2B5EF4-FFF2-40B4-BE49-F238E27FC236}">
                <a16:creationId xmlns:a16="http://schemas.microsoft.com/office/drawing/2014/main" id="{33FC7F0C-A842-5C05-0524-5A2489E3BAD9}"/>
              </a:ext>
            </a:extLst>
          </p:cNvPr>
          <p:cNvSpPr>
            <a:spLocks noGrp="1"/>
          </p:cNvSpPr>
          <p:nvPr>
            <p:ph type="subTitle" idx="1"/>
          </p:nvPr>
        </p:nvSpPr>
        <p:spPr>
          <a:xfrm>
            <a:off x="793897" y="1776629"/>
            <a:ext cx="9724599" cy="3874153"/>
          </a:xfrm>
        </p:spPr>
        <p:txBody>
          <a:bodyPr/>
          <a:lstStyle/>
          <a:p>
            <a:pPr marL="457200" indent="-457200">
              <a:buFont typeface="Arial" panose="020B0604020202020204" pitchFamily="34" charset="0"/>
              <a:buChar char="•"/>
            </a:pPr>
            <a:r>
              <a:rPr lang="en-US" dirty="0"/>
              <a:t>Find Networking events and job fairs</a:t>
            </a:r>
          </a:p>
          <a:p>
            <a:pPr marL="457200" indent="-457200">
              <a:buFont typeface="Arial" panose="020B0604020202020204" pitchFamily="34" charset="0"/>
              <a:buChar char="•"/>
            </a:pPr>
            <a:r>
              <a:rPr lang="en-US" dirty="0"/>
              <a:t>Find new businesses, research businesses </a:t>
            </a:r>
          </a:p>
          <a:p>
            <a:pPr marL="457200" indent="-457200">
              <a:buFont typeface="Arial" panose="020B0604020202020204" pitchFamily="34" charset="0"/>
              <a:buChar char="•"/>
            </a:pPr>
            <a:r>
              <a:rPr lang="en-US" dirty="0"/>
              <a:t>Follow industries and professional groups</a:t>
            </a:r>
          </a:p>
          <a:p>
            <a:pPr marL="457200" indent="-457200">
              <a:buFont typeface="Arial" panose="020B0604020202020204" pitchFamily="34" charset="0"/>
              <a:buChar char="•"/>
            </a:pPr>
            <a:r>
              <a:rPr lang="en-US" dirty="0"/>
              <a:t>Follow local and federal Disability Employment Agencies</a:t>
            </a:r>
          </a:p>
          <a:p>
            <a:pPr marL="457200" indent="-457200">
              <a:buFont typeface="Arial" panose="020B0604020202020204" pitchFamily="34" charset="0"/>
              <a:buChar char="•"/>
            </a:pPr>
            <a:r>
              <a:rPr lang="en-US" dirty="0"/>
              <a:t>Follow local independent news outlets</a:t>
            </a:r>
          </a:p>
          <a:p>
            <a:pPr marL="457200" indent="-457200">
              <a:buFont typeface="Arial" panose="020B0604020202020204" pitchFamily="34" charset="0"/>
              <a:buChar char="•"/>
            </a:pPr>
            <a:r>
              <a:rPr lang="en-US" dirty="0"/>
              <a:t>Support local businesses that hire people with disabilities</a:t>
            </a:r>
          </a:p>
          <a:p>
            <a:pPr marL="457200" indent="-457200">
              <a:buFont typeface="Arial" panose="020B0604020202020204" pitchFamily="34" charset="0"/>
              <a:buChar char="•"/>
            </a:pPr>
            <a:r>
              <a:rPr lang="en-US" dirty="0"/>
              <a:t>Promote success stories</a:t>
            </a:r>
          </a:p>
          <a:p>
            <a:pPr marL="457200" indent="-457200">
              <a:buFont typeface="Arial" panose="020B0604020202020204" pitchFamily="34" charset="0"/>
              <a:buChar char="•"/>
            </a:pPr>
            <a:r>
              <a:rPr lang="en-US" dirty="0"/>
              <a:t>Build relationships with colleagues in the industry</a:t>
            </a:r>
          </a:p>
          <a:p>
            <a:pPr marL="457200" indent="-457200">
              <a:buFont typeface="Arial" panose="020B0604020202020204" pitchFamily="34" charset="0"/>
              <a:buChar char="•"/>
            </a:pPr>
            <a:r>
              <a:rPr lang="en-US" dirty="0"/>
              <a:t>Find training opportunities</a:t>
            </a:r>
          </a:p>
        </p:txBody>
      </p:sp>
      <p:sp>
        <p:nvSpPr>
          <p:cNvPr id="4" name="Slide Number Placeholder 3">
            <a:extLst>
              <a:ext uri="{FF2B5EF4-FFF2-40B4-BE49-F238E27FC236}">
                <a16:creationId xmlns:a16="http://schemas.microsoft.com/office/drawing/2014/main" id="{536646FF-1C64-8754-43FE-CADA91FFDB0C}"/>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34</a:t>
            </a:fld>
            <a:endParaRPr lang="en-US" dirty="0"/>
          </a:p>
        </p:txBody>
      </p:sp>
    </p:spTree>
    <p:extLst>
      <p:ext uri="{BB962C8B-B14F-4D97-AF65-F5344CB8AC3E}">
        <p14:creationId xmlns:p14="http://schemas.microsoft.com/office/powerpoint/2010/main" val="1845207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C753-47AB-0334-6359-7673C284A495}"/>
              </a:ext>
            </a:extLst>
          </p:cNvPr>
          <p:cNvSpPr>
            <a:spLocks noGrp="1"/>
          </p:cNvSpPr>
          <p:nvPr>
            <p:ph type="ctrTitle"/>
          </p:nvPr>
        </p:nvSpPr>
        <p:spPr>
          <a:xfrm>
            <a:off x="1350374" y="77334"/>
            <a:ext cx="8462444" cy="1636512"/>
          </a:xfrm>
        </p:spPr>
        <p:txBody>
          <a:bodyPr/>
          <a:lstStyle/>
          <a:p>
            <a:r>
              <a:rPr lang="en-US" sz="4000" dirty="0"/>
              <a:t>Ways Employment Agencies can use Social Media</a:t>
            </a:r>
          </a:p>
        </p:txBody>
      </p:sp>
      <p:sp>
        <p:nvSpPr>
          <p:cNvPr id="3" name="Subtitle 2">
            <a:extLst>
              <a:ext uri="{FF2B5EF4-FFF2-40B4-BE49-F238E27FC236}">
                <a16:creationId xmlns:a16="http://schemas.microsoft.com/office/drawing/2014/main" id="{33FC7F0C-A842-5C05-0524-5A2489E3BAD9}"/>
              </a:ext>
            </a:extLst>
          </p:cNvPr>
          <p:cNvSpPr>
            <a:spLocks noGrp="1"/>
          </p:cNvSpPr>
          <p:nvPr>
            <p:ph type="subTitle" idx="1"/>
          </p:nvPr>
        </p:nvSpPr>
        <p:spPr>
          <a:xfrm>
            <a:off x="1167493" y="1975104"/>
            <a:ext cx="9131264" cy="3874153"/>
          </a:xfrm>
        </p:spPr>
        <p:txBody>
          <a:bodyPr/>
          <a:lstStyle/>
          <a:p>
            <a:pPr marL="457200" indent="-457200">
              <a:buFont typeface="Arial" panose="020B0604020202020204" pitchFamily="34" charset="0"/>
              <a:buChar char="•"/>
            </a:pPr>
            <a:r>
              <a:rPr lang="en-US" dirty="0"/>
              <a:t>Employer Awards</a:t>
            </a:r>
          </a:p>
          <a:p>
            <a:pPr marL="457200" indent="-457200">
              <a:buFont typeface="Arial" panose="020B0604020202020204" pitchFamily="34" charset="0"/>
              <a:buChar char="•"/>
            </a:pPr>
            <a:r>
              <a:rPr lang="en-US" dirty="0"/>
              <a:t>Success Stories</a:t>
            </a:r>
          </a:p>
          <a:p>
            <a:pPr marL="457200" indent="-457200">
              <a:buFont typeface="Arial" panose="020B0604020202020204" pitchFamily="34" charset="0"/>
              <a:buChar char="•"/>
            </a:pPr>
            <a:r>
              <a:rPr lang="en-US"/>
              <a:t>Job seeker </a:t>
            </a:r>
            <a:r>
              <a:rPr lang="en-US" dirty="0"/>
              <a:t>profile or self-employed business highlight</a:t>
            </a:r>
          </a:p>
          <a:p>
            <a:pPr marL="457200" indent="-457200">
              <a:buFont typeface="Arial" panose="020B0604020202020204" pitchFamily="34" charset="0"/>
              <a:buChar char="•"/>
            </a:pPr>
            <a:r>
              <a:rPr lang="en-US" dirty="0"/>
              <a:t>Share events and fundraisers</a:t>
            </a:r>
          </a:p>
          <a:p>
            <a:pPr marL="457200" indent="-457200">
              <a:buFont typeface="Arial" panose="020B0604020202020204" pitchFamily="34" charset="0"/>
              <a:buChar char="•"/>
            </a:pPr>
            <a:r>
              <a:rPr lang="en-US" dirty="0"/>
              <a:t>Share a link to their newsletter</a:t>
            </a:r>
          </a:p>
          <a:p>
            <a:pPr marL="457200" indent="-457200">
              <a:buFont typeface="Arial" panose="020B0604020202020204" pitchFamily="34" charset="0"/>
              <a:buChar char="•"/>
            </a:pPr>
            <a:r>
              <a:rPr lang="en-US" dirty="0"/>
              <a:t>Share news articles</a:t>
            </a:r>
          </a:p>
          <a:p>
            <a:pPr marL="457200" indent="-457200">
              <a:buFont typeface="Arial" panose="020B0604020202020204" pitchFamily="34" charset="0"/>
              <a:buChar char="•"/>
            </a:pPr>
            <a:r>
              <a:rPr lang="en-US" dirty="0"/>
              <a:t>Garner support with advocacy </a:t>
            </a:r>
          </a:p>
          <a:p>
            <a:pPr marL="457200" indent="-457200">
              <a:buFont typeface="Arial" panose="020B0604020202020204" pitchFamily="34" charset="0"/>
              <a:buChar char="•"/>
            </a:pPr>
            <a:r>
              <a:rPr lang="en-US" dirty="0"/>
              <a:t>Share staff accomplishments</a:t>
            </a:r>
          </a:p>
        </p:txBody>
      </p:sp>
      <p:sp>
        <p:nvSpPr>
          <p:cNvPr id="4" name="Slide Number Placeholder 3">
            <a:extLst>
              <a:ext uri="{FF2B5EF4-FFF2-40B4-BE49-F238E27FC236}">
                <a16:creationId xmlns:a16="http://schemas.microsoft.com/office/drawing/2014/main" id="{A149006C-3DED-9034-2352-63264EE3AD1A}"/>
              </a:ext>
            </a:extLst>
          </p:cNvPr>
          <p:cNvSpPr txBox="1">
            <a:spLocks/>
          </p:cNvSpPr>
          <p:nvPr/>
        </p:nvSpPr>
        <p:spPr>
          <a:xfrm>
            <a:off x="11142273"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35</a:t>
            </a:fld>
            <a:endParaRPr lang="en-US" sz="2800"/>
          </a:p>
        </p:txBody>
      </p:sp>
    </p:spTree>
    <p:extLst>
      <p:ext uri="{BB962C8B-B14F-4D97-AF65-F5344CB8AC3E}">
        <p14:creationId xmlns:p14="http://schemas.microsoft.com/office/powerpoint/2010/main" val="123933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2D348-6478-A9DF-CE5C-D3DA9D47BBDA}"/>
              </a:ext>
            </a:extLst>
          </p:cNvPr>
          <p:cNvSpPr>
            <a:spLocks noGrp="1"/>
          </p:cNvSpPr>
          <p:nvPr>
            <p:ph type="title"/>
          </p:nvPr>
        </p:nvSpPr>
        <p:spPr>
          <a:xfrm>
            <a:off x="471095" y="-151895"/>
            <a:ext cx="9779183" cy="1325563"/>
          </a:xfrm>
        </p:spPr>
        <p:txBody>
          <a:bodyPr anchor="b">
            <a:normAutofit/>
          </a:bodyPr>
          <a:lstStyle/>
          <a:p>
            <a:r>
              <a:rPr lang="en-US" sz="4400" dirty="0"/>
              <a:t>Social Media: Agency posts</a:t>
            </a:r>
          </a:p>
        </p:txBody>
      </p:sp>
      <p:pic>
        <p:nvPicPr>
          <p:cNvPr id="10" name="Picture 9" descr="Morningside Outstanding Employer Award">
            <a:extLst>
              <a:ext uri="{FF2B5EF4-FFF2-40B4-BE49-F238E27FC236}">
                <a16:creationId xmlns:a16="http://schemas.microsoft.com/office/drawing/2014/main" id="{D42AB137-4D33-4D31-DC0C-38FB980AA8E3}"/>
              </a:ext>
            </a:extLst>
          </p:cNvPr>
          <p:cNvPicPr>
            <a:picLocks noChangeAspect="1"/>
          </p:cNvPicPr>
          <p:nvPr/>
        </p:nvPicPr>
        <p:blipFill>
          <a:blip r:embed="rId2"/>
          <a:stretch>
            <a:fillRect/>
          </a:stretch>
        </p:blipFill>
        <p:spPr>
          <a:xfrm>
            <a:off x="629191" y="1271711"/>
            <a:ext cx="4993716" cy="5147256"/>
          </a:xfrm>
          <a:prstGeom prst="rect">
            <a:avLst/>
          </a:prstGeom>
        </p:spPr>
      </p:pic>
      <p:pic>
        <p:nvPicPr>
          <p:cNvPr id="12" name="Picture 11" descr="Morningside Facebook post: job seeker story and profile">
            <a:extLst>
              <a:ext uri="{FF2B5EF4-FFF2-40B4-BE49-F238E27FC236}">
                <a16:creationId xmlns:a16="http://schemas.microsoft.com/office/drawing/2014/main" id="{E4AB258E-88D4-D04B-5F57-D8EAEE43CD0C}"/>
              </a:ext>
            </a:extLst>
          </p:cNvPr>
          <p:cNvPicPr>
            <a:picLocks noChangeAspect="1"/>
          </p:cNvPicPr>
          <p:nvPr/>
        </p:nvPicPr>
        <p:blipFill>
          <a:blip r:embed="rId3"/>
          <a:stretch>
            <a:fillRect/>
          </a:stretch>
        </p:blipFill>
        <p:spPr>
          <a:xfrm>
            <a:off x="6806527" y="1271711"/>
            <a:ext cx="4392641" cy="5147256"/>
          </a:xfrm>
          <a:prstGeom prst="rect">
            <a:avLst/>
          </a:prstGeom>
        </p:spPr>
      </p:pic>
      <p:sp>
        <p:nvSpPr>
          <p:cNvPr id="2" name="TextBox 1">
            <a:extLst>
              <a:ext uri="{FF2B5EF4-FFF2-40B4-BE49-F238E27FC236}">
                <a16:creationId xmlns:a16="http://schemas.microsoft.com/office/drawing/2014/main" id="{DBDE6605-E5AC-0AF3-A474-DCE9718721B5}"/>
              </a:ext>
            </a:extLst>
          </p:cNvPr>
          <p:cNvSpPr txBox="1"/>
          <p:nvPr/>
        </p:nvSpPr>
        <p:spPr>
          <a:xfrm>
            <a:off x="4474516" y="6467200"/>
            <a:ext cx="6443784" cy="369332"/>
          </a:xfrm>
          <a:prstGeom prst="rect">
            <a:avLst/>
          </a:prstGeom>
          <a:noFill/>
        </p:spPr>
        <p:txBody>
          <a:bodyPr wrap="square" rtlCol="0">
            <a:spAutoFit/>
          </a:bodyPr>
          <a:lstStyle/>
          <a:p>
            <a:r>
              <a:rPr lang="en-US" dirty="0">
                <a:hlinkClick r:id="rId4"/>
              </a:rPr>
              <a:t>Morningside Services Facebook</a:t>
            </a:r>
            <a:endParaRPr lang="en-US" dirty="0"/>
          </a:p>
        </p:txBody>
      </p:sp>
      <p:sp>
        <p:nvSpPr>
          <p:cNvPr id="4" name="Slide Number Placeholder 3">
            <a:extLst>
              <a:ext uri="{FF2B5EF4-FFF2-40B4-BE49-F238E27FC236}">
                <a16:creationId xmlns:a16="http://schemas.microsoft.com/office/drawing/2014/main" id="{74E8CA70-C267-855F-4EE7-CAF12E116500}"/>
              </a:ext>
            </a:extLst>
          </p:cNvPr>
          <p:cNvSpPr>
            <a:spLocks noGrp="1"/>
          </p:cNvSpPr>
          <p:nvPr>
            <p:ph type="sldNum" sz="quarter" idx="4"/>
          </p:nvPr>
        </p:nvSpPr>
        <p:spPr>
          <a:xfrm>
            <a:off x="10153276" y="6356350"/>
            <a:ext cx="1657723" cy="365125"/>
          </a:xfrm>
        </p:spPr>
        <p:txBody>
          <a:bodyPr anchor="ctr">
            <a:normAutofit lnSpcReduction="10000"/>
          </a:bodyPr>
          <a:lstStyle/>
          <a:p>
            <a:pPr>
              <a:spcAft>
                <a:spcPts val="600"/>
              </a:spcAft>
            </a:pPr>
            <a:fld id="{294A09A9-5501-47C1-A89A-A340965A2BE2}" type="slidenum">
              <a:rPr lang="en-US" sz="1800" smtClean="0">
                <a:solidFill>
                  <a:schemeClr val="tx1"/>
                </a:solidFill>
              </a:rPr>
              <a:pPr>
                <a:spcAft>
                  <a:spcPts val="600"/>
                </a:spcAft>
              </a:pPr>
              <a:t>36</a:t>
            </a:fld>
            <a:endParaRPr lang="en-US" sz="1800" dirty="0">
              <a:solidFill>
                <a:schemeClr val="tx1"/>
              </a:solidFill>
            </a:endParaRPr>
          </a:p>
        </p:txBody>
      </p:sp>
    </p:spTree>
    <p:extLst>
      <p:ext uri="{BB962C8B-B14F-4D97-AF65-F5344CB8AC3E}">
        <p14:creationId xmlns:p14="http://schemas.microsoft.com/office/powerpoint/2010/main" val="3902421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C753-47AB-0334-6359-7673C284A495}"/>
              </a:ext>
            </a:extLst>
          </p:cNvPr>
          <p:cNvSpPr>
            <a:spLocks noGrp="1"/>
          </p:cNvSpPr>
          <p:nvPr>
            <p:ph type="ctrTitle"/>
          </p:nvPr>
        </p:nvSpPr>
        <p:spPr>
          <a:xfrm>
            <a:off x="1350374" y="77334"/>
            <a:ext cx="8462444" cy="1636512"/>
          </a:xfrm>
        </p:spPr>
        <p:txBody>
          <a:bodyPr/>
          <a:lstStyle/>
          <a:p>
            <a:r>
              <a:rPr lang="en-US" sz="4000" dirty="0"/>
              <a:t>Ways Job Seekers and Self-Employed can use Social Media</a:t>
            </a:r>
          </a:p>
        </p:txBody>
      </p:sp>
      <p:sp>
        <p:nvSpPr>
          <p:cNvPr id="3" name="Subtitle 2">
            <a:extLst>
              <a:ext uri="{FF2B5EF4-FFF2-40B4-BE49-F238E27FC236}">
                <a16:creationId xmlns:a16="http://schemas.microsoft.com/office/drawing/2014/main" id="{33FC7F0C-A842-5C05-0524-5A2489E3BAD9}"/>
              </a:ext>
            </a:extLst>
          </p:cNvPr>
          <p:cNvSpPr>
            <a:spLocks noGrp="1"/>
          </p:cNvSpPr>
          <p:nvPr>
            <p:ph type="subTitle" idx="1"/>
          </p:nvPr>
        </p:nvSpPr>
        <p:spPr>
          <a:xfrm>
            <a:off x="1167493" y="1975104"/>
            <a:ext cx="9131264" cy="3874153"/>
          </a:xfrm>
        </p:spPr>
        <p:txBody>
          <a:bodyPr/>
          <a:lstStyle/>
          <a:p>
            <a:pPr marL="457200" indent="-457200">
              <a:buFont typeface="Arial" panose="020B0604020202020204" pitchFamily="34" charset="0"/>
              <a:buChar char="•"/>
            </a:pPr>
            <a:r>
              <a:rPr lang="en-US" dirty="0"/>
              <a:t>Promote their business</a:t>
            </a:r>
          </a:p>
          <a:p>
            <a:pPr marL="457200" indent="-457200">
              <a:buFont typeface="Arial" panose="020B0604020202020204" pitchFamily="34" charset="0"/>
              <a:buChar char="•"/>
            </a:pPr>
            <a:r>
              <a:rPr lang="en-US" dirty="0"/>
              <a:t>Share self-advocacy videos or visual resume</a:t>
            </a:r>
          </a:p>
          <a:p>
            <a:pPr marL="457200" indent="-457200">
              <a:buFont typeface="Arial" panose="020B0604020202020204" pitchFamily="34" charset="0"/>
              <a:buChar char="•"/>
            </a:pPr>
            <a:r>
              <a:rPr lang="en-US" dirty="0"/>
              <a:t>Share work accomplishments</a:t>
            </a:r>
          </a:p>
          <a:p>
            <a:pPr marL="457200" indent="-457200">
              <a:buFont typeface="Arial" panose="020B0604020202020204" pitchFamily="34" charset="0"/>
              <a:buChar char="•"/>
            </a:pPr>
            <a:r>
              <a:rPr lang="en-US" dirty="0"/>
              <a:t>Network</a:t>
            </a:r>
          </a:p>
          <a:p>
            <a:pPr marL="457200" indent="-457200">
              <a:buFont typeface="Arial" panose="020B0604020202020204" pitchFamily="34" charset="0"/>
              <a:buChar char="•"/>
            </a:pPr>
            <a:r>
              <a:rPr lang="en-US" dirty="0"/>
              <a:t>Find industry mentors</a:t>
            </a:r>
          </a:p>
          <a:p>
            <a:pPr marL="457200" indent="-457200">
              <a:buFont typeface="Arial" panose="020B0604020202020204" pitchFamily="34" charset="0"/>
              <a:buChar char="•"/>
            </a:pPr>
            <a:r>
              <a:rPr lang="en-US" dirty="0"/>
              <a:t>Advocacy groups</a:t>
            </a:r>
          </a:p>
          <a:p>
            <a:pPr marL="457200" indent="-457200">
              <a:buFont typeface="Arial" panose="020B0604020202020204" pitchFamily="34" charset="0"/>
              <a:buChar char="•"/>
            </a:pPr>
            <a:r>
              <a:rPr lang="en-US" dirty="0"/>
              <a:t>Connect with past employers/co-workers</a:t>
            </a:r>
          </a:p>
        </p:txBody>
      </p:sp>
      <p:sp>
        <p:nvSpPr>
          <p:cNvPr id="4" name="Slide Number Placeholder 3">
            <a:extLst>
              <a:ext uri="{FF2B5EF4-FFF2-40B4-BE49-F238E27FC236}">
                <a16:creationId xmlns:a16="http://schemas.microsoft.com/office/drawing/2014/main" id="{D6FA0CD1-91B1-EB44-8561-E362E3D8AD07}"/>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37</a:t>
            </a:fld>
            <a:endParaRPr lang="en-US" dirty="0"/>
          </a:p>
        </p:txBody>
      </p:sp>
    </p:spTree>
    <p:extLst>
      <p:ext uri="{BB962C8B-B14F-4D97-AF65-F5344CB8AC3E}">
        <p14:creationId xmlns:p14="http://schemas.microsoft.com/office/powerpoint/2010/main" val="3718280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2D348-6478-A9DF-CE5C-D3DA9D47BBDA}"/>
              </a:ext>
            </a:extLst>
          </p:cNvPr>
          <p:cNvSpPr>
            <a:spLocks noGrp="1"/>
          </p:cNvSpPr>
          <p:nvPr>
            <p:ph type="title"/>
          </p:nvPr>
        </p:nvSpPr>
        <p:spPr>
          <a:xfrm>
            <a:off x="570815" y="284797"/>
            <a:ext cx="8401624" cy="1325563"/>
          </a:xfrm>
        </p:spPr>
        <p:txBody>
          <a:bodyPr anchor="b">
            <a:normAutofit/>
          </a:bodyPr>
          <a:lstStyle/>
          <a:p>
            <a:r>
              <a:rPr lang="en-US" sz="4400" dirty="0"/>
              <a:t>Social Media: Entrepreneur/Mentorship</a:t>
            </a:r>
          </a:p>
        </p:txBody>
      </p:sp>
      <p:sp>
        <p:nvSpPr>
          <p:cNvPr id="2" name="TextBox 1">
            <a:extLst>
              <a:ext uri="{FF2B5EF4-FFF2-40B4-BE49-F238E27FC236}">
                <a16:creationId xmlns:a16="http://schemas.microsoft.com/office/drawing/2014/main" id="{5ED632A7-F13A-1A2E-CE8C-DB7657D17302}"/>
              </a:ext>
            </a:extLst>
          </p:cNvPr>
          <p:cNvSpPr txBox="1"/>
          <p:nvPr/>
        </p:nvSpPr>
        <p:spPr>
          <a:xfrm>
            <a:off x="797560" y="1610360"/>
            <a:ext cx="4719320" cy="5478423"/>
          </a:xfrm>
          <a:prstGeom prst="rect">
            <a:avLst/>
          </a:prstGeom>
          <a:noFill/>
        </p:spPr>
        <p:txBody>
          <a:bodyPr wrap="square" rtlCol="0">
            <a:spAutoFit/>
          </a:bodyPr>
          <a:lstStyle/>
          <a:p>
            <a:r>
              <a:rPr lang="en-US" sz="2000" u="sng" dirty="0"/>
              <a:t>Dylan Kuehl</a:t>
            </a:r>
          </a:p>
          <a:p>
            <a:pPr marL="285750" indent="-285750">
              <a:buFont typeface="Arial" panose="020B0604020202020204" pitchFamily="34" charset="0"/>
              <a:buChar char="•"/>
            </a:pPr>
            <a:r>
              <a:rPr lang="en-US" sz="2000" dirty="0"/>
              <a:t>Visual artist, jewelry maker, dancer, musician</a:t>
            </a:r>
          </a:p>
          <a:p>
            <a:pPr marL="285750" indent="-285750">
              <a:buFont typeface="Arial" panose="020B0604020202020204" pitchFamily="34" charset="0"/>
              <a:buChar char="•"/>
            </a:pPr>
            <a:r>
              <a:rPr lang="en-US" sz="2000" dirty="0"/>
              <a:t>First person with Down Syndrome to Graduate from a Washington State College</a:t>
            </a:r>
          </a:p>
          <a:p>
            <a:pPr marL="285750" indent="-285750">
              <a:buFont typeface="Arial" panose="020B0604020202020204" pitchFamily="34" charset="0"/>
              <a:buChar char="•"/>
            </a:pPr>
            <a:r>
              <a:rPr lang="en-US" sz="2000" dirty="0"/>
              <a:t>YouTube (</a:t>
            </a:r>
            <a:r>
              <a:rPr lang="en-US" sz="2000" dirty="0">
                <a:hlinkClick r:id="rId2"/>
              </a:rPr>
              <a:t>@dylankuehl6855</a:t>
            </a:r>
            <a:r>
              <a:rPr lang="en-US" sz="2000" dirty="0"/>
              <a:t>) gained the attention of the Jackson family</a:t>
            </a:r>
          </a:p>
          <a:p>
            <a:pPr marL="285750" indent="-285750">
              <a:buFont typeface="Arial" panose="020B0604020202020204" pitchFamily="34" charset="0"/>
              <a:buChar char="•"/>
            </a:pPr>
            <a:r>
              <a:rPr lang="en-US" sz="2000" dirty="0"/>
              <a:t>Performed for Jermaine and Katherine Jackson</a:t>
            </a:r>
          </a:p>
          <a:p>
            <a:pPr marL="285750" indent="-285750">
              <a:buFont typeface="Arial" panose="020B0604020202020204" pitchFamily="34" charset="0"/>
              <a:buChar char="•"/>
            </a:pPr>
            <a:r>
              <a:rPr lang="en-US" sz="2000" dirty="0"/>
              <a:t>World tour with his Michael Jackson Tribute Band : Healing the World and Living the Dream</a:t>
            </a:r>
          </a:p>
          <a:p>
            <a:endParaRPr lang="en-US" u="sng" dirty="0">
              <a:hlinkClick r:id="rId3">
                <a:extLst>
                  <a:ext uri="{A12FA001-AC4F-418D-AE19-62706E023703}">
                    <ahyp:hlinkClr xmlns:ahyp="http://schemas.microsoft.com/office/drawing/2018/hyperlinkcolor" val="tx"/>
                  </a:ext>
                </a:extLst>
              </a:hlinkClick>
            </a:endParaRPr>
          </a:p>
          <a:p>
            <a:r>
              <a:rPr lang="en-US" dirty="0">
                <a:hlinkClick r:id="rId3">
                  <a:extLst>
                    <a:ext uri="{A12FA001-AC4F-418D-AE19-62706E023703}">
                      <ahyp:hlinkClr xmlns:ahyp="http://schemas.microsoft.com/office/drawing/2018/hyperlinkcolor" val="tx"/>
                    </a:ext>
                  </a:extLst>
                </a:hlinkClick>
              </a:rPr>
              <a:t>Website: </a:t>
            </a:r>
            <a:r>
              <a:rPr lang="en-US" dirty="0">
                <a:solidFill>
                  <a:srgbClr val="2C73BB"/>
                </a:solidFill>
                <a:hlinkClick r:id="rId3">
                  <a:extLst>
                    <a:ext uri="{A12FA001-AC4F-418D-AE19-62706E023703}">
                      <ahyp:hlinkClr xmlns:ahyp="http://schemas.microsoft.com/office/drawing/2018/hyperlinkcolor" val="tx"/>
                    </a:ext>
                  </a:extLst>
                </a:hlinkClick>
              </a:rPr>
              <a:t>https://oly-wa.us/dkarts/about.php</a:t>
            </a:r>
            <a:endParaRPr lang="en-US" dirty="0"/>
          </a:p>
          <a:p>
            <a:endParaRPr lang="en-US" dirty="0">
              <a:solidFill>
                <a:srgbClr val="606060"/>
              </a:solidFill>
              <a:latin typeface="Roboto" panose="02000000000000000000" pitchFamily="2" charset="0"/>
            </a:endParaRPr>
          </a:p>
          <a:p>
            <a:endParaRPr lang="en-US" dirty="0"/>
          </a:p>
          <a:p>
            <a:endParaRPr lang="en-US" dirty="0"/>
          </a:p>
        </p:txBody>
      </p:sp>
      <p:pic>
        <p:nvPicPr>
          <p:cNvPr id="1026" name="Picture 2" descr="Dylan Kuehl and the Jackson Family">
            <a:extLst>
              <a:ext uri="{FF2B5EF4-FFF2-40B4-BE49-F238E27FC236}">
                <a16:creationId xmlns:a16="http://schemas.microsoft.com/office/drawing/2014/main" id="{F9EF9945-4F9F-A52A-D38B-38EEDF377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252" y="1610360"/>
            <a:ext cx="4968240" cy="4471416"/>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3">
            <a:extLst>
              <a:ext uri="{FF2B5EF4-FFF2-40B4-BE49-F238E27FC236}">
                <a16:creationId xmlns:a16="http://schemas.microsoft.com/office/drawing/2014/main" id="{47F8AE4C-4A06-7032-AF4B-22CB982B667F}"/>
              </a:ext>
            </a:extLst>
          </p:cNvPr>
          <p:cNvSpPr txBox="1">
            <a:spLocks/>
          </p:cNvSpPr>
          <p:nvPr/>
        </p:nvSpPr>
        <p:spPr>
          <a:xfrm>
            <a:off x="11176456" y="6343194"/>
            <a:ext cx="625443" cy="365125"/>
          </a:xfrm>
          <a:prstGeom prst="rect">
            <a:avLst/>
          </a:prstGeom>
          <a:noFill/>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294A09A9-5501-47C1-A89A-A340965A2BE2}" type="slidenum">
              <a:rPr lang="en-US" smtClean="0"/>
              <a:pPr algn="r">
                <a:spcAft>
                  <a:spcPts val="600"/>
                </a:spcAft>
                <a:defRPr/>
              </a:pPr>
              <a:t>38</a:t>
            </a:fld>
            <a:endParaRPr lang="en-US" sz="2800"/>
          </a:p>
        </p:txBody>
      </p:sp>
    </p:spTree>
    <p:extLst>
      <p:ext uri="{BB962C8B-B14F-4D97-AF65-F5344CB8AC3E}">
        <p14:creationId xmlns:p14="http://schemas.microsoft.com/office/powerpoint/2010/main" val="1146506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2D348-6478-A9DF-CE5C-D3DA9D47BBDA}"/>
              </a:ext>
            </a:extLst>
          </p:cNvPr>
          <p:cNvSpPr>
            <a:spLocks noGrp="1"/>
          </p:cNvSpPr>
          <p:nvPr>
            <p:ph type="title"/>
          </p:nvPr>
        </p:nvSpPr>
        <p:spPr>
          <a:xfrm>
            <a:off x="1167492" y="0"/>
            <a:ext cx="9779183" cy="1325563"/>
          </a:xfrm>
        </p:spPr>
        <p:txBody>
          <a:bodyPr anchor="b">
            <a:normAutofit/>
          </a:bodyPr>
          <a:lstStyle/>
          <a:p>
            <a:r>
              <a:rPr lang="en-US" sz="4400" dirty="0"/>
              <a:t>Social Media Suggested Follows</a:t>
            </a:r>
          </a:p>
        </p:txBody>
      </p:sp>
      <p:sp>
        <p:nvSpPr>
          <p:cNvPr id="2" name="TextBox 1">
            <a:extLst>
              <a:ext uri="{FF2B5EF4-FFF2-40B4-BE49-F238E27FC236}">
                <a16:creationId xmlns:a16="http://schemas.microsoft.com/office/drawing/2014/main" id="{168F50D9-1B63-3A01-C604-8383226A73F4}"/>
              </a:ext>
            </a:extLst>
          </p:cNvPr>
          <p:cNvSpPr txBox="1"/>
          <p:nvPr/>
        </p:nvSpPr>
        <p:spPr>
          <a:xfrm>
            <a:off x="1436820" y="1659285"/>
            <a:ext cx="9686835" cy="353943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Greater Boston Chamber of Commerce</a:t>
            </a:r>
            <a:r>
              <a:rPr lang="en-US" sz="2800" dirty="0"/>
              <a:t>: </a:t>
            </a:r>
            <a:r>
              <a:rPr lang="en-US" sz="2800" dirty="0">
                <a:hlinkClick r:id="rId2"/>
              </a:rPr>
              <a:t>Facebook</a:t>
            </a:r>
            <a:r>
              <a:rPr lang="en-US" sz="2800" dirty="0"/>
              <a:t>, </a:t>
            </a:r>
            <a:r>
              <a:rPr lang="en-US" sz="2800" dirty="0">
                <a:hlinkClick r:id="rId3"/>
              </a:rPr>
              <a:t>LinkedIn</a:t>
            </a:r>
            <a:endParaRPr lang="en-US" sz="2800" dirty="0"/>
          </a:p>
          <a:p>
            <a:pPr marL="457200" indent="-457200">
              <a:buFont typeface="Arial" panose="020B0604020202020204" pitchFamily="34" charset="0"/>
              <a:buChar char="•"/>
            </a:pPr>
            <a:r>
              <a:rPr lang="en-US" sz="2800" b="1" dirty="0"/>
              <a:t>Massachusetts Executive Office of Labor and Workforce Development</a:t>
            </a:r>
            <a:r>
              <a:rPr lang="en-US" sz="2800" dirty="0"/>
              <a:t>: </a:t>
            </a:r>
            <a:r>
              <a:rPr lang="en-US" sz="2800" dirty="0">
                <a:hlinkClick r:id="rId4"/>
              </a:rPr>
              <a:t>LinkedIn</a:t>
            </a:r>
            <a:r>
              <a:rPr lang="en-US" sz="2800" dirty="0"/>
              <a:t> </a:t>
            </a:r>
          </a:p>
          <a:p>
            <a:pPr marL="457200" indent="-457200">
              <a:buFont typeface="Arial" panose="020B0604020202020204" pitchFamily="34" charset="0"/>
              <a:buChar char="•"/>
            </a:pPr>
            <a:r>
              <a:rPr lang="en-US" sz="2800" dirty="0"/>
              <a:t>Commonwealth of Massachusetts: </a:t>
            </a:r>
            <a:r>
              <a:rPr lang="en-US" sz="2800" dirty="0">
                <a:hlinkClick r:id="rId5"/>
              </a:rPr>
              <a:t>LinkedIn</a:t>
            </a:r>
            <a:endParaRPr lang="en-US" sz="2800" dirty="0"/>
          </a:p>
          <a:p>
            <a:pPr marL="457200" indent="-457200">
              <a:buFont typeface="Arial" panose="020B0604020202020204" pitchFamily="34" charset="0"/>
              <a:buChar char="•"/>
            </a:pPr>
            <a:r>
              <a:rPr lang="en-US" sz="2800" dirty="0"/>
              <a:t>Massachusetts APSE: </a:t>
            </a:r>
            <a:r>
              <a:rPr lang="en-US" sz="2800" dirty="0">
                <a:hlinkClick r:id="rId6"/>
              </a:rPr>
              <a:t>Facebook</a:t>
            </a:r>
            <a:endParaRPr lang="en-US" sz="2800" dirty="0"/>
          </a:p>
          <a:p>
            <a:pPr marL="457200" indent="-457200">
              <a:buFont typeface="Arial" panose="020B0604020202020204" pitchFamily="34" charset="0"/>
              <a:buChar char="•"/>
            </a:pPr>
            <a:r>
              <a:rPr lang="en-US" sz="2800" dirty="0"/>
              <a:t>Massachusetts Regional Employment Collaboratives: </a:t>
            </a:r>
            <a:r>
              <a:rPr lang="en-US" sz="2800" dirty="0">
                <a:hlinkClick r:id="rId7"/>
              </a:rPr>
              <a:t>LinkedIn</a:t>
            </a:r>
            <a:endParaRPr lang="en-US" sz="2800" dirty="0"/>
          </a:p>
        </p:txBody>
      </p:sp>
      <p:sp>
        <p:nvSpPr>
          <p:cNvPr id="4" name="Slide Number Placeholder 3">
            <a:extLst>
              <a:ext uri="{FF2B5EF4-FFF2-40B4-BE49-F238E27FC236}">
                <a16:creationId xmlns:a16="http://schemas.microsoft.com/office/drawing/2014/main" id="{74E8CA70-C267-855F-4EE7-CAF12E116500}"/>
              </a:ext>
            </a:extLst>
          </p:cNvPr>
          <p:cNvSpPr>
            <a:spLocks noGrp="1"/>
          </p:cNvSpPr>
          <p:nvPr>
            <p:ph type="sldNum" sz="quarter" idx="4"/>
          </p:nvPr>
        </p:nvSpPr>
        <p:spPr/>
        <p:txBody>
          <a:bodyPr anchor="ctr">
            <a:normAutofit lnSpcReduction="10000"/>
          </a:bodyPr>
          <a:lstStyle/>
          <a:p>
            <a:pPr>
              <a:spcAft>
                <a:spcPts val="600"/>
              </a:spcAft>
            </a:pPr>
            <a:fld id="{294A09A9-5501-47C1-A89A-A340965A2BE2}" type="slidenum">
              <a:rPr lang="en-US" sz="1800" smtClean="0">
                <a:solidFill>
                  <a:schemeClr val="tx1"/>
                </a:solidFill>
              </a:rPr>
              <a:pPr>
                <a:spcAft>
                  <a:spcPts val="600"/>
                </a:spcAft>
              </a:pPr>
              <a:t>39</a:t>
            </a:fld>
            <a:endParaRPr lang="en-US" sz="1800" dirty="0">
              <a:solidFill>
                <a:schemeClr val="tx1"/>
              </a:solidFill>
            </a:endParaRPr>
          </a:p>
        </p:txBody>
      </p:sp>
    </p:spTree>
    <p:extLst>
      <p:ext uri="{BB962C8B-B14F-4D97-AF65-F5344CB8AC3E}">
        <p14:creationId xmlns:p14="http://schemas.microsoft.com/office/powerpoint/2010/main" val="345377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3CAE53-55AE-7AC9-EEC6-D3EDE3F4D27A}"/>
              </a:ext>
            </a:extLst>
          </p:cNvPr>
          <p:cNvSpPr>
            <a:spLocks noGrp="1"/>
          </p:cNvSpPr>
          <p:nvPr>
            <p:ph type="ctrTitle"/>
          </p:nvPr>
        </p:nvSpPr>
        <p:spPr>
          <a:xfrm>
            <a:off x="1098211" y="589659"/>
            <a:ext cx="6245912" cy="806350"/>
          </a:xfrm>
        </p:spPr>
        <p:txBody>
          <a:bodyPr/>
          <a:lstStyle/>
          <a:p>
            <a:r>
              <a:rPr lang="en-US" sz="4800" b="0" dirty="0">
                <a:solidFill>
                  <a:schemeClr val="bg1"/>
                </a:solidFill>
              </a:rPr>
              <a:t>Resumes</a:t>
            </a:r>
            <a:endParaRPr lang="en-US" sz="6000" b="0" dirty="0">
              <a:solidFill>
                <a:schemeClr val="bg1"/>
              </a:solidFill>
            </a:endParaRPr>
          </a:p>
        </p:txBody>
      </p:sp>
      <p:sp>
        <p:nvSpPr>
          <p:cNvPr id="3" name="Content Placeholder 2">
            <a:extLst>
              <a:ext uri="{FF2B5EF4-FFF2-40B4-BE49-F238E27FC236}">
                <a16:creationId xmlns:a16="http://schemas.microsoft.com/office/drawing/2014/main" id="{2969543C-0F9F-FF2C-B361-557B819DB0F2}"/>
              </a:ext>
            </a:extLst>
          </p:cNvPr>
          <p:cNvSpPr>
            <a:spLocks noGrp="1"/>
          </p:cNvSpPr>
          <p:nvPr>
            <p:ph type="subTitle" idx="1"/>
          </p:nvPr>
        </p:nvSpPr>
        <p:spPr>
          <a:xfrm>
            <a:off x="1004208" y="1677618"/>
            <a:ext cx="6245912" cy="4765911"/>
          </a:xfrm>
        </p:spPr>
        <p:txBody>
          <a:bodyPr/>
          <a:lstStyle/>
          <a:p>
            <a:r>
              <a:rPr lang="en-US" dirty="0"/>
              <a:t>…reflect a person on paper. They are intended to help </a:t>
            </a:r>
            <a:r>
              <a:rPr lang="en-US" b="1" dirty="0"/>
              <a:t>document </a:t>
            </a:r>
            <a:r>
              <a:rPr lang="en-US" dirty="0"/>
              <a:t>and </a:t>
            </a:r>
            <a:r>
              <a:rPr lang="en-US" b="1" dirty="0"/>
              <a:t>describe</a:t>
            </a:r>
            <a:r>
              <a:rPr lang="en-US" dirty="0"/>
              <a:t> experience, education, credentials, and achievements amongst other candidates.</a:t>
            </a:r>
          </a:p>
          <a:p>
            <a:endParaRPr lang="en-US" sz="2000" dirty="0"/>
          </a:p>
          <a:p>
            <a:r>
              <a:rPr lang="en-US" dirty="0"/>
              <a:t>Many of the job seekers we work with are better described through a </a:t>
            </a:r>
            <a:r>
              <a:rPr lang="en-US" b="1" dirty="0"/>
              <a:t>story</a:t>
            </a:r>
            <a:r>
              <a:rPr lang="en-US" dirty="0"/>
              <a:t>.</a:t>
            </a:r>
          </a:p>
        </p:txBody>
      </p:sp>
      <p:sp>
        <p:nvSpPr>
          <p:cNvPr id="4" name="Slide Number Placeholder 3">
            <a:extLst>
              <a:ext uri="{FF2B5EF4-FFF2-40B4-BE49-F238E27FC236}">
                <a16:creationId xmlns:a16="http://schemas.microsoft.com/office/drawing/2014/main" id="{92AAD6BF-58F6-D43D-D1C3-A0652508EA1B}"/>
              </a:ext>
            </a:extLst>
          </p:cNvPr>
          <p:cNvSpPr>
            <a:spLocks noGrp="1"/>
          </p:cNvSpPr>
          <p:nvPr>
            <p:ph type="sldNum" sz="quarter" idx="4294967295"/>
          </p:nvPr>
        </p:nvSpPr>
        <p:spPr>
          <a:xfrm>
            <a:off x="10534650" y="6356350"/>
            <a:ext cx="1657350" cy="365125"/>
          </a:xfrm>
        </p:spPr>
        <p:txBody>
          <a:bodyPr/>
          <a:lstStyle/>
          <a:p>
            <a:pPr algn="ctr"/>
            <a:fld id="{294A09A9-5501-47C1-A89A-A340965A2BE2}" type="slidenum">
              <a:rPr lang="en-US" sz="2000" smtClean="0">
                <a:solidFill>
                  <a:schemeClr val="bg1"/>
                </a:solidFill>
              </a:rPr>
              <a:pPr algn="ctr"/>
              <a:t>4</a:t>
            </a:fld>
            <a:endParaRPr lang="en-US" sz="2000" dirty="0">
              <a:solidFill>
                <a:schemeClr val="bg1"/>
              </a:solidFill>
            </a:endParaRPr>
          </a:p>
        </p:txBody>
      </p:sp>
    </p:spTree>
    <p:extLst>
      <p:ext uri="{BB962C8B-B14F-4D97-AF65-F5344CB8AC3E}">
        <p14:creationId xmlns:p14="http://schemas.microsoft.com/office/powerpoint/2010/main" val="68811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1335815" y="0"/>
            <a:ext cx="9779183" cy="1325563"/>
          </a:xfrm>
        </p:spPr>
        <p:txBody>
          <a:bodyPr/>
          <a:lstStyle/>
          <a:p>
            <a:r>
              <a:rPr lang="en-US" dirty="0"/>
              <a:t>Useful Resources</a:t>
            </a:r>
          </a:p>
        </p:txBody>
      </p:sp>
      <p:sp>
        <p:nvSpPr>
          <p:cNvPr id="8" name="TextBox 7">
            <a:extLst>
              <a:ext uri="{FF2B5EF4-FFF2-40B4-BE49-F238E27FC236}">
                <a16:creationId xmlns:a16="http://schemas.microsoft.com/office/drawing/2014/main" id="{E6FA0884-23BC-3A62-A506-9096EF868A38}"/>
              </a:ext>
            </a:extLst>
          </p:cNvPr>
          <p:cNvSpPr txBox="1"/>
          <p:nvPr/>
        </p:nvSpPr>
        <p:spPr>
          <a:xfrm>
            <a:off x="1335815" y="1517243"/>
            <a:ext cx="10208763" cy="480131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enorite"/>
                <a:ea typeface="+mn-ea"/>
                <a:cs typeface="+mn-cs"/>
              </a:rPr>
              <a:t>Department of Developmental Services: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a:ea typeface="+mn-ea"/>
                <a:cs typeface="+mn-cs"/>
                <a:hlinkClick r:id="rId2"/>
              </a:rPr>
              <a:t>https://www.mass.gov/supportive-technology</a:t>
            </a:r>
            <a:r>
              <a:rPr kumimoji="0" lang="en-US" sz="1800" b="0" i="0" u="none" strike="noStrike" kern="1200" cap="none" spc="0" normalizeH="0" baseline="0" noProof="0" dirty="0">
                <a:ln>
                  <a:noFill/>
                </a:ln>
                <a:solidFill>
                  <a:srgbClr val="000000"/>
                </a:solidFill>
                <a:effectLst/>
                <a:uLnTx/>
                <a:uFillTx/>
                <a:latin typeface="Tenorite"/>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0000"/>
                </a:solidFill>
                <a:effectLst/>
                <a:uLnTx/>
                <a:uFillTx/>
                <a:latin typeface="Tenorite"/>
                <a:ea typeface="+mn-ea"/>
                <a:cs typeface="+mn-cs"/>
              </a:rPr>
              <a:t>MassAbility</a:t>
            </a:r>
            <a:r>
              <a:rPr kumimoji="0" lang="en-US" sz="2800" b="0" i="0" u="none" strike="noStrike" kern="1200" cap="none" spc="0" normalizeH="0" baseline="0" noProof="0" dirty="0">
                <a:ln>
                  <a:noFill/>
                </a:ln>
                <a:solidFill>
                  <a:srgbClr val="000000"/>
                </a:solidFill>
                <a:effectLst/>
                <a:uLnTx/>
                <a:uFillTx/>
                <a:latin typeface="Tenorite"/>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lang="en-US" dirty="0">
                <a:solidFill>
                  <a:srgbClr val="000000"/>
                </a:solidFill>
                <a:latin typeface="Tenorite"/>
              </a:rPr>
              <a:t>        </a:t>
            </a:r>
            <a:r>
              <a:rPr kumimoji="0" lang="en-US" sz="1800" b="0" i="0" u="none" strike="noStrike" kern="1200" cap="none" spc="0" normalizeH="0" baseline="0" noProof="0" dirty="0">
                <a:ln>
                  <a:noFill/>
                </a:ln>
                <a:solidFill>
                  <a:srgbClr val="000000"/>
                </a:solidFill>
                <a:effectLst/>
                <a:uLnTx/>
                <a:uFillTx/>
                <a:latin typeface="Tenorite"/>
                <a:ea typeface="+mn-ea"/>
                <a:cs typeface="+mn-cs"/>
                <a:hlinkClick r:id="rId3"/>
              </a:rPr>
              <a:t>https://www.mass.gov/service-details/mrc-il-assistive-technology-program</a:t>
            </a:r>
            <a:endParaRPr kumimoji="0" lang="en-US" sz="1800" b="0" i="0" u="none" strike="noStrike" kern="1200" cap="none" spc="0" normalizeH="0" baseline="0" noProof="0" dirty="0">
              <a:ln>
                <a:noFill/>
              </a:ln>
              <a:solidFill>
                <a:srgbClr val="000000"/>
              </a:solidFill>
              <a:effectLst/>
              <a:uLnTx/>
              <a:uFillTx/>
              <a:latin typeface="Tenorit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enorite"/>
                <a:ea typeface="+mn-ea"/>
                <a:cs typeface="+mn-cs"/>
              </a:rPr>
              <a:t>Employment First Massachusetts:</a:t>
            </a:r>
          </a:p>
          <a:p>
            <a:pPr lvl="1">
              <a:defRPr/>
            </a:pPr>
            <a:r>
              <a:rPr kumimoji="0" lang="en-US" b="0" i="0" u="none" strike="noStrike" kern="1200" cap="none" spc="0" normalizeH="0" baseline="0" noProof="0" dirty="0">
                <a:ln>
                  <a:noFill/>
                </a:ln>
                <a:solidFill>
                  <a:srgbClr val="000000"/>
                </a:solidFill>
                <a:effectLst/>
                <a:uLnTx/>
                <a:uFillTx/>
                <a:latin typeface="Tenorite"/>
                <a:ea typeface="+mn-ea"/>
                <a:cs typeface="+mn-cs"/>
                <a:hlinkClick r:id="rId4"/>
              </a:rPr>
              <a:t>https://employmentfirstma.org/</a:t>
            </a:r>
            <a:r>
              <a:rPr kumimoji="0" lang="en-US" b="0" i="0" u="none" strike="noStrike" kern="1200" cap="none" spc="0" normalizeH="0" baseline="0" noProof="0" dirty="0">
                <a:ln>
                  <a:noFill/>
                </a:ln>
                <a:solidFill>
                  <a:srgbClr val="000000"/>
                </a:solidFill>
                <a:effectLst/>
                <a:uLnTx/>
                <a:uFillTx/>
                <a:latin typeface="Tenorite"/>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enorite"/>
                <a:ea typeface="+mn-ea"/>
                <a:cs typeface="+mn-cs"/>
              </a:rPr>
              <a:t>JAN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norite"/>
                <a:ea typeface="+mn-ea"/>
                <a:cs typeface="+mn-cs"/>
                <a:hlinkClick r:id="rId5"/>
              </a:rPr>
              <a:t>https://askjan.org/</a:t>
            </a:r>
            <a:r>
              <a:rPr kumimoji="0" lang="en-US" sz="1800" b="0" i="0" u="none" strike="noStrike" kern="1200" cap="none" spc="0" normalizeH="0" baseline="0" noProof="0" dirty="0">
                <a:ln>
                  <a:noFill/>
                </a:ln>
                <a:solidFill>
                  <a:srgbClr val="000000"/>
                </a:solidFill>
                <a:effectLst/>
                <a:uLnTx/>
                <a:uFillTx/>
                <a:latin typeface="Tenorite"/>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enorite"/>
                <a:ea typeface="+mn-ea"/>
                <a:cs typeface="+mn-cs"/>
              </a:rPr>
              <a:t>ICI Publications</a:t>
            </a:r>
          </a:p>
          <a:p>
            <a:pPr lvl="1"/>
            <a:r>
              <a:rPr lang="en-US" dirty="0">
                <a:solidFill>
                  <a:srgbClr val="000000"/>
                </a:solidFill>
                <a:latin typeface="Tenorite"/>
                <a:hlinkClick r:id="rId6"/>
              </a:rPr>
              <a:t>https://covid19.communityinclusion.org/</a:t>
            </a:r>
            <a:r>
              <a:rPr lang="en-US" dirty="0">
                <a:solidFill>
                  <a:srgbClr val="000000"/>
                </a:solidFill>
                <a:latin typeface="Tenorite"/>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Tenorite"/>
              </a:rPr>
              <a:t>Planning for Autism</a:t>
            </a:r>
          </a:p>
          <a:p>
            <a:pPr lvl="1"/>
            <a:r>
              <a:rPr lang="en-US" dirty="0">
                <a:solidFill>
                  <a:srgbClr val="000000"/>
                </a:solidFill>
                <a:latin typeface="Tenorite"/>
                <a:hlinkClick r:id="rId7"/>
              </a:rPr>
              <a:t>https://www.planningforautism.com/</a:t>
            </a:r>
            <a:r>
              <a:rPr lang="en-US" dirty="0">
                <a:solidFill>
                  <a:srgbClr val="000000"/>
                </a:solidFill>
                <a:latin typeface="Tenorite"/>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enorite"/>
              <a:ea typeface="+mn-ea"/>
              <a:cs typeface="+mn-cs"/>
            </a:endParaRPr>
          </a:p>
        </p:txBody>
      </p:sp>
      <p:sp>
        <p:nvSpPr>
          <p:cNvPr id="7" name="Slide Number Placeholder 6">
            <a:extLst>
              <a:ext uri="{FF2B5EF4-FFF2-40B4-BE49-F238E27FC236}">
                <a16:creationId xmlns:a16="http://schemas.microsoft.com/office/drawing/2014/main" id="{50A86E01-62BB-5145-A6C3-515717DD327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800" b="0" i="0" u="none" strike="noStrike" kern="1200" cap="none" spc="0" normalizeH="0" baseline="0" noProof="0" smtClean="0">
                <a:ln>
                  <a:noFill/>
                </a:ln>
                <a:solidFill>
                  <a:srgbClr val="000000"/>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000000"/>
              </a:solidFill>
              <a:effectLst/>
              <a:uLnTx/>
              <a:uFillTx/>
              <a:latin typeface="Tenorite"/>
              <a:ea typeface="+mn-ea"/>
              <a:cs typeface="+mn-cs"/>
            </a:endParaRPr>
          </a:p>
        </p:txBody>
      </p:sp>
    </p:spTree>
    <p:extLst>
      <p:ext uri="{BB962C8B-B14F-4D97-AF65-F5344CB8AC3E}">
        <p14:creationId xmlns:p14="http://schemas.microsoft.com/office/powerpoint/2010/main" val="1132138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D76B8-9583-34A2-16FD-4E326CC0AA15}"/>
              </a:ext>
            </a:extLst>
          </p:cNvPr>
          <p:cNvSpPr txBox="1">
            <a:spLocks noGrp="1"/>
          </p:cNvSpPr>
          <p:nvPr>
            <p:ph type="title" idx="4294967295"/>
          </p:nvPr>
        </p:nvSpPr>
        <p:spPr>
          <a:xfrm>
            <a:off x="148492" y="0"/>
            <a:ext cx="9777045" cy="800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Department of Developmental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hlinkClick r:id="rId2"/>
              </a:rPr>
              <a:t>https://www.mass.gov/supportive-technology</a:t>
            </a:r>
            <a:r>
              <a:rPr kumimoji="0" lang="en-US" sz="1800" b="0" i="0" u="none" strike="noStrike" kern="1200" cap="none" spc="0" normalizeH="0" baseline="0" noProof="0" dirty="0">
                <a:ln>
                  <a:noFill/>
                </a:ln>
                <a:solidFill>
                  <a:schemeClr val="tx1"/>
                </a:solidFill>
                <a:effectLst/>
                <a:uLnTx/>
                <a:uFillTx/>
                <a:latin typeface="+mn-lt"/>
                <a:ea typeface="+mn-ea"/>
                <a:cs typeface="+mn-cs"/>
              </a:rPr>
              <a:t> </a:t>
            </a:r>
          </a:p>
        </p:txBody>
      </p:sp>
      <p:pic>
        <p:nvPicPr>
          <p:cNvPr id="8" name="Picture 7" descr="DDS Supportive Technology webpage">
            <a:extLst>
              <a:ext uri="{FF2B5EF4-FFF2-40B4-BE49-F238E27FC236}">
                <a16:creationId xmlns:a16="http://schemas.microsoft.com/office/drawing/2014/main" id="{EFE4C354-F990-0BAB-2E75-EA732E79FEFB}"/>
              </a:ext>
            </a:extLst>
          </p:cNvPr>
          <p:cNvPicPr>
            <a:picLocks noChangeAspect="1"/>
          </p:cNvPicPr>
          <p:nvPr/>
        </p:nvPicPr>
        <p:blipFill rotWithShape="1">
          <a:blip r:embed="rId3"/>
          <a:srcRect l="10728" t="8902" r="12175" b="4937"/>
          <a:stretch/>
        </p:blipFill>
        <p:spPr>
          <a:xfrm>
            <a:off x="1798630" y="803030"/>
            <a:ext cx="8354646" cy="5251940"/>
          </a:xfrm>
          <a:prstGeom prst="rect">
            <a:avLst/>
          </a:prstGeom>
        </p:spPr>
      </p:pic>
      <p:sp>
        <p:nvSpPr>
          <p:cNvPr id="4" name="Slide Number Placeholder 3">
            <a:extLst>
              <a:ext uri="{FF2B5EF4-FFF2-40B4-BE49-F238E27FC236}">
                <a16:creationId xmlns:a16="http://schemas.microsoft.com/office/drawing/2014/main" id="{9F7C834A-9745-552A-745F-26F6C0A36004}"/>
              </a:ext>
            </a:extLst>
          </p:cNvPr>
          <p:cNvSpPr>
            <a:spLocks noGrp="1"/>
          </p:cNvSpPr>
          <p:nvPr>
            <p:ph type="sldNum" sz="quarter" idx="4"/>
          </p:nvPr>
        </p:nvSpPr>
        <p:spPr/>
        <p:txBody>
          <a:bodyPr/>
          <a:lstStyle/>
          <a:p>
            <a:fld id="{294A09A9-5501-47C1-A89A-A340965A2BE2}" type="slidenum">
              <a:rPr lang="en-US" sz="1800" smtClean="0">
                <a:solidFill>
                  <a:schemeClr val="tx1"/>
                </a:solidFill>
              </a:rPr>
              <a:pPr/>
              <a:t>41</a:t>
            </a:fld>
            <a:endParaRPr lang="en-US" dirty="0">
              <a:solidFill>
                <a:schemeClr val="tx1"/>
              </a:solidFill>
            </a:endParaRPr>
          </a:p>
        </p:txBody>
      </p:sp>
    </p:spTree>
    <p:extLst>
      <p:ext uri="{BB962C8B-B14F-4D97-AF65-F5344CB8AC3E}">
        <p14:creationId xmlns:p14="http://schemas.microsoft.com/office/powerpoint/2010/main" val="4240671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1167492" y="381000"/>
            <a:ext cx="9779183" cy="1325563"/>
          </a:xfrm>
        </p:spPr>
        <p:txBody>
          <a:bodyPr/>
          <a:lstStyle/>
          <a:p>
            <a:r>
              <a:rPr lang="en-US" dirty="0"/>
              <a:t>Summary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idx="1"/>
          </p:nvPr>
        </p:nvSpPr>
        <p:spPr>
          <a:xfrm>
            <a:off x="695544" y="2244849"/>
            <a:ext cx="9779183" cy="3436483"/>
          </a:xfrm>
        </p:spPr>
        <p:txBody>
          <a:bodyPr vert="horz" lIns="91440" tIns="45720" rIns="91440" bIns="45720" rtlCol="0" anchor="t">
            <a:noAutofit/>
          </a:bodyPr>
          <a:lstStyle/>
          <a:p>
            <a:r>
              <a:rPr lang="en-US" sz="2600" dirty="0"/>
              <a:t>Understanding the benefits of networking remains fundamental to providing quality and effective employment services to job seekers with disabilities. Using social media technology responsibly to connect and enhance relationships, explore fields of interest, search for jobs, follow labor market trends, get up-to-date information, and market job seekers , could be a valuable tool for both job seekers and employment specialists alike.</a:t>
            </a:r>
          </a:p>
        </p:txBody>
      </p:sp>
      <p:sp>
        <p:nvSpPr>
          <p:cNvPr id="6" name="Slide Number Placeholder 5">
            <a:extLst>
              <a:ext uri="{FF2B5EF4-FFF2-40B4-BE49-F238E27FC236}">
                <a16:creationId xmlns:a16="http://schemas.microsoft.com/office/drawing/2014/main" id="{B25B7362-01DC-0E4C-9B34-0DF3FD449CAD}"/>
              </a:ext>
            </a:extLst>
          </p:cNvPr>
          <p:cNvSpPr>
            <a:spLocks noGrp="1"/>
          </p:cNvSpPr>
          <p:nvPr>
            <p:ph type="sldNum" sz="quarter" idx="12"/>
          </p:nvPr>
        </p:nvSpPr>
        <p:spPr>
          <a:xfrm>
            <a:off x="10206318" y="6356350"/>
            <a:ext cx="1604682" cy="365125"/>
          </a:xfrm>
        </p:spPr>
        <p:txBody>
          <a:bodyPr/>
          <a:lstStyle/>
          <a:p>
            <a:fld id="{294A09A9-5501-47C1-A89A-A340965A2BE2}" type="slidenum">
              <a:rPr lang="en-US" sz="1800" smtClean="0">
                <a:solidFill>
                  <a:schemeClr val="accent4"/>
                </a:solidFill>
              </a:rPr>
              <a:pPr/>
              <a:t>42</a:t>
            </a:fld>
            <a:endParaRPr lang="en-US" dirty="0">
              <a:solidFill>
                <a:schemeClr val="accent4"/>
              </a:solidFill>
            </a:endParaRPr>
          </a:p>
        </p:txBody>
      </p:sp>
    </p:spTree>
    <p:extLst>
      <p:ext uri="{BB962C8B-B14F-4D97-AF65-F5344CB8AC3E}">
        <p14:creationId xmlns:p14="http://schemas.microsoft.com/office/powerpoint/2010/main" val="445070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BA1AD3C3-C04C-9B8A-61CF-46F1BBE457C6}"/>
              </a:ext>
            </a:extLst>
          </p:cNvPr>
          <p:cNvSpPr>
            <a:spLocks noGrp="1"/>
          </p:cNvSpPr>
          <p:nvPr>
            <p:ph idx="1"/>
          </p:nvPr>
        </p:nvSpPr>
        <p:spPr/>
        <p:txBody>
          <a:bodyPr/>
          <a:lstStyle/>
          <a:p>
            <a:r>
              <a:rPr lang="en-US" sz="3200" b="1" dirty="0"/>
              <a:t>Last questions…comments?</a:t>
            </a:r>
          </a:p>
        </p:txBody>
      </p:sp>
      <p:sp>
        <p:nvSpPr>
          <p:cNvPr id="4" name="Slide Number Placeholder 11">
            <a:extLst>
              <a:ext uri="{FF2B5EF4-FFF2-40B4-BE49-F238E27FC236}">
                <a16:creationId xmlns:a16="http://schemas.microsoft.com/office/drawing/2014/main" id="{D29FF2AC-B6A0-3C6C-C4DE-BA0FB0878199}"/>
              </a:ext>
            </a:extLst>
          </p:cNvPr>
          <p:cNvSpPr txBox="1">
            <a:spLocks/>
          </p:cNvSpPr>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z="1800" smtClean="0">
                <a:solidFill>
                  <a:schemeClr val="bg1"/>
                </a:solidFill>
                <a:latin typeface="Tenorite"/>
              </a:rPr>
              <a:pPr/>
              <a:t>43</a:t>
            </a:fld>
            <a:endParaRPr lang="en-US" sz="1800" dirty="0">
              <a:solidFill>
                <a:schemeClr val="bg1"/>
              </a:solidFill>
              <a:latin typeface="Tenorite"/>
            </a:endParaRPr>
          </a:p>
        </p:txBody>
      </p:sp>
    </p:spTree>
    <p:extLst>
      <p:ext uri="{BB962C8B-B14F-4D97-AF65-F5344CB8AC3E}">
        <p14:creationId xmlns:p14="http://schemas.microsoft.com/office/powerpoint/2010/main" val="232467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717C-617F-AA8E-08CB-9A2DFBA5656B}"/>
              </a:ext>
            </a:extLst>
          </p:cNvPr>
          <p:cNvSpPr>
            <a:spLocks noGrp="1"/>
          </p:cNvSpPr>
          <p:nvPr>
            <p:ph type="title"/>
          </p:nvPr>
        </p:nvSpPr>
        <p:spPr>
          <a:xfrm>
            <a:off x="536027" y="450630"/>
            <a:ext cx="10189929" cy="1325563"/>
          </a:xfrm>
        </p:spPr>
        <p:txBody>
          <a:bodyPr anchor="b">
            <a:noAutofit/>
          </a:bodyPr>
          <a:lstStyle/>
          <a:p>
            <a:r>
              <a:rPr lang="en-US" dirty="0"/>
              <a:t>Why Alternative &amp; Supplemental Resumes?</a:t>
            </a:r>
          </a:p>
        </p:txBody>
      </p:sp>
      <p:sp>
        <p:nvSpPr>
          <p:cNvPr id="9" name="Subtitle 2">
            <a:extLst>
              <a:ext uri="{FF2B5EF4-FFF2-40B4-BE49-F238E27FC236}">
                <a16:creationId xmlns:a16="http://schemas.microsoft.com/office/drawing/2014/main" id="{E450D518-EC22-349D-4888-EEE4478AE072}"/>
              </a:ext>
            </a:extLst>
          </p:cNvPr>
          <p:cNvSpPr>
            <a:spLocks noGrp="1"/>
          </p:cNvSpPr>
          <p:nvPr>
            <p:ph idx="1"/>
          </p:nvPr>
        </p:nvSpPr>
        <p:spPr>
          <a:xfrm>
            <a:off x="741400" y="2085564"/>
            <a:ext cx="9779182" cy="4068023"/>
          </a:xfrm>
        </p:spPr>
        <p:txBody>
          <a:bodyPr/>
          <a:lstStyle/>
          <a:p>
            <a:pPr marL="342900" indent="-342900">
              <a:buClr>
                <a:srgbClr val="5D9731"/>
              </a:buClr>
              <a:buFont typeface="System Font Regular"/>
              <a:buChar char="→"/>
            </a:pPr>
            <a:r>
              <a:rPr lang="en-US" sz="2400" b="1" dirty="0"/>
              <a:t>Traditional resumes and cover letters alone are often too impersonal to convince employers to hire.</a:t>
            </a:r>
          </a:p>
          <a:p>
            <a:pPr marL="342900" indent="-342900">
              <a:buClr>
                <a:srgbClr val="5D9731"/>
              </a:buClr>
              <a:buFont typeface="System Font Regular"/>
              <a:buChar char="→"/>
            </a:pPr>
            <a:endParaRPr lang="en-US" sz="1800" b="1" dirty="0"/>
          </a:p>
          <a:p>
            <a:pPr marL="342900" indent="-342900">
              <a:buClr>
                <a:srgbClr val="5D9731"/>
              </a:buClr>
              <a:buFont typeface="System Font Regular"/>
              <a:buChar char="→"/>
            </a:pPr>
            <a:r>
              <a:rPr lang="en-US" sz="2400" b="1" dirty="0"/>
              <a:t>Job seekers with disabilities are competing for job opportunities</a:t>
            </a:r>
            <a:r>
              <a:rPr lang="en-US" sz="2400" dirty="0"/>
              <a:t>, which puts them in intense competition with many others that may have more experience, schooling, credentials, and/or social capital.</a:t>
            </a:r>
          </a:p>
          <a:p>
            <a:pPr>
              <a:buClr>
                <a:srgbClr val="5D9731"/>
              </a:buClr>
            </a:pPr>
            <a:endParaRPr lang="en-US" sz="1800" dirty="0"/>
          </a:p>
          <a:p>
            <a:pPr marL="342900" indent="-342900">
              <a:buClr>
                <a:srgbClr val="5D9731"/>
              </a:buClr>
              <a:buFont typeface="System Font Regular"/>
              <a:buChar char="→"/>
            </a:pPr>
            <a:r>
              <a:rPr lang="en-US" sz="2400" b="1" dirty="0"/>
              <a:t>A picture says a thousand words</a:t>
            </a:r>
            <a:r>
              <a:rPr lang="en-US" sz="2400" dirty="0"/>
              <a:t>. Oftentimes people with disabilities are combating stigma. Pictures/videos help tell an empowering story of a person’s skills, abilities, and potential cultural fit for employment.</a:t>
            </a:r>
          </a:p>
          <a:p>
            <a:endParaRPr lang="en-US" dirty="0"/>
          </a:p>
        </p:txBody>
      </p:sp>
      <p:sp>
        <p:nvSpPr>
          <p:cNvPr id="4" name="Slide Number Placeholder 3">
            <a:extLst>
              <a:ext uri="{FF2B5EF4-FFF2-40B4-BE49-F238E27FC236}">
                <a16:creationId xmlns:a16="http://schemas.microsoft.com/office/drawing/2014/main" id="{2DF0FA34-A567-C239-E447-E06CFFF38E1F}"/>
              </a:ext>
            </a:extLst>
          </p:cNvPr>
          <p:cNvSpPr>
            <a:spLocks noGrp="1"/>
          </p:cNvSpPr>
          <p:nvPr>
            <p:ph type="sldNum" sz="quarter" idx="4"/>
          </p:nvPr>
        </p:nvSpPr>
        <p:spPr/>
        <p:txBody>
          <a:bodyPr/>
          <a:lstStyle/>
          <a:p>
            <a:pPr>
              <a:spcAft>
                <a:spcPts val="600"/>
              </a:spcAft>
            </a:pPr>
            <a:fld id="{294A09A9-5501-47C1-A89A-A340965A2BE2}" type="slidenum">
              <a:rPr lang="en-US" sz="1800" smtClean="0"/>
              <a:pPr>
                <a:spcAft>
                  <a:spcPts val="600"/>
                </a:spcAft>
              </a:pPr>
              <a:t>5</a:t>
            </a:fld>
            <a:endParaRPr lang="en-US" sz="1800" dirty="0"/>
          </a:p>
        </p:txBody>
      </p:sp>
    </p:spTree>
    <p:extLst>
      <p:ext uri="{BB962C8B-B14F-4D97-AF65-F5344CB8AC3E}">
        <p14:creationId xmlns:p14="http://schemas.microsoft.com/office/powerpoint/2010/main" val="220285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EC3B-FACC-D830-B15C-2A3B905DF9B2}"/>
              </a:ext>
            </a:extLst>
          </p:cNvPr>
          <p:cNvSpPr>
            <a:spLocks noGrp="1"/>
          </p:cNvSpPr>
          <p:nvPr>
            <p:ph type="title"/>
          </p:nvPr>
        </p:nvSpPr>
        <p:spPr>
          <a:xfrm>
            <a:off x="583248" y="2301163"/>
            <a:ext cx="11025503" cy="1424864"/>
          </a:xfrm>
        </p:spPr>
        <p:txBody>
          <a:bodyPr/>
          <a:lstStyle/>
          <a:p>
            <a:r>
              <a:rPr lang="en-US" dirty="0">
                <a:solidFill>
                  <a:schemeClr val="bg1"/>
                </a:solidFill>
              </a:rPr>
              <a:t>Alternatives to the Traditional Resume</a:t>
            </a:r>
          </a:p>
        </p:txBody>
      </p:sp>
      <p:sp>
        <p:nvSpPr>
          <p:cNvPr id="4" name="Slide Number Placeholder 3">
            <a:extLst>
              <a:ext uri="{FF2B5EF4-FFF2-40B4-BE49-F238E27FC236}">
                <a16:creationId xmlns:a16="http://schemas.microsoft.com/office/drawing/2014/main" id="{16002095-CD4D-522B-8E26-759526E6C7F4}"/>
              </a:ext>
            </a:extLst>
          </p:cNvPr>
          <p:cNvSpPr>
            <a:spLocks noGrp="1"/>
          </p:cNvSpPr>
          <p:nvPr>
            <p:ph type="sldNum" sz="quarter" idx="12"/>
          </p:nvPr>
        </p:nvSpPr>
        <p:spPr/>
        <p:txBody>
          <a:bodyPr/>
          <a:lstStyle/>
          <a:p>
            <a:fld id="{294A09A9-5501-47C1-A89A-A340965A2BE2}" type="slidenum">
              <a:rPr lang="en-US" sz="1800" smtClean="0">
                <a:solidFill>
                  <a:schemeClr val="tx1"/>
                </a:solidFill>
              </a:rPr>
              <a:pPr/>
              <a:t>6</a:t>
            </a:fld>
            <a:endParaRPr lang="en-US" sz="1800" dirty="0">
              <a:solidFill>
                <a:schemeClr val="tx1"/>
              </a:solidFill>
            </a:endParaRPr>
          </a:p>
        </p:txBody>
      </p:sp>
    </p:spTree>
    <p:extLst>
      <p:ext uri="{BB962C8B-B14F-4D97-AF65-F5344CB8AC3E}">
        <p14:creationId xmlns:p14="http://schemas.microsoft.com/office/powerpoint/2010/main" val="281287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F6BB-40A2-4D24-BB7A-F00B3610120E}"/>
              </a:ext>
            </a:extLst>
          </p:cNvPr>
          <p:cNvSpPr>
            <a:spLocks noGrp="1"/>
          </p:cNvSpPr>
          <p:nvPr>
            <p:ph type="title"/>
          </p:nvPr>
        </p:nvSpPr>
        <p:spPr>
          <a:xfrm>
            <a:off x="628649" y="418869"/>
            <a:ext cx="9779183" cy="1325563"/>
          </a:xfrm>
        </p:spPr>
        <p:txBody>
          <a:bodyPr/>
          <a:lstStyle/>
          <a:p>
            <a:r>
              <a:rPr lang="en-US" dirty="0"/>
              <a:t>Video &amp; Visual Resumes</a:t>
            </a:r>
          </a:p>
        </p:txBody>
      </p:sp>
      <p:sp>
        <p:nvSpPr>
          <p:cNvPr id="6" name="Content Placeholder 5">
            <a:extLst>
              <a:ext uri="{FF2B5EF4-FFF2-40B4-BE49-F238E27FC236}">
                <a16:creationId xmlns:a16="http://schemas.microsoft.com/office/drawing/2014/main" id="{EB0DC052-F77E-4CB7-0FE0-5C2683CB30BD}"/>
              </a:ext>
            </a:extLst>
          </p:cNvPr>
          <p:cNvSpPr>
            <a:spLocks noGrp="1"/>
          </p:cNvSpPr>
          <p:nvPr>
            <p:ph idx="11"/>
          </p:nvPr>
        </p:nvSpPr>
        <p:spPr/>
        <p:txBody>
          <a:bodyPr/>
          <a:lstStyle/>
          <a:p>
            <a:r>
              <a:rPr lang="en-US" sz="3200" dirty="0"/>
              <a:t>Visual Resumes</a:t>
            </a:r>
          </a:p>
        </p:txBody>
      </p:sp>
      <p:sp>
        <p:nvSpPr>
          <p:cNvPr id="3" name="Content Placeholder 2">
            <a:extLst>
              <a:ext uri="{FF2B5EF4-FFF2-40B4-BE49-F238E27FC236}">
                <a16:creationId xmlns:a16="http://schemas.microsoft.com/office/drawing/2014/main" id="{000B18BF-BBB3-0375-F089-35A9FF5CBA9F}"/>
              </a:ext>
            </a:extLst>
          </p:cNvPr>
          <p:cNvSpPr>
            <a:spLocks noGrp="1"/>
          </p:cNvSpPr>
          <p:nvPr>
            <p:ph idx="1"/>
          </p:nvPr>
        </p:nvSpPr>
        <p:spPr>
          <a:xfrm>
            <a:off x="1167493" y="2789460"/>
            <a:ext cx="4663440" cy="2828613"/>
          </a:xfrm>
        </p:spPr>
        <p:txBody>
          <a:bodyPr/>
          <a:lstStyle/>
          <a:p>
            <a:pPr marL="257175" indent="-257175">
              <a:buFont typeface="Tenorite" panose="00000500000000000000" pitchFamily="2" charset="0"/>
              <a:buChar char="—"/>
            </a:pPr>
            <a:r>
              <a:rPr lang="en-US" sz="2400" dirty="0"/>
              <a:t>Document created with the intent of marketing the job seeker to an employer </a:t>
            </a:r>
          </a:p>
          <a:p>
            <a:pPr marL="257175" indent="-257175">
              <a:buFont typeface="Tenorite" panose="00000500000000000000" pitchFamily="2" charset="0"/>
              <a:buChar char="—"/>
            </a:pPr>
            <a:r>
              <a:rPr lang="en-US" sz="2400" dirty="0"/>
              <a:t>Uses pictures of the job seeker engaged in tasks to augment text describing the individual’s skills, strengths, experience, etc.</a:t>
            </a:r>
          </a:p>
        </p:txBody>
      </p:sp>
      <p:sp>
        <p:nvSpPr>
          <p:cNvPr id="7" name="Content Placeholder 6">
            <a:extLst>
              <a:ext uri="{FF2B5EF4-FFF2-40B4-BE49-F238E27FC236}">
                <a16:creationId xmlns:a16="http://schemas.microsoft.com/office/drawing/2014/main" id="{766CBF18-BFBC-B526-741F-AE075C0CD993}"/>
              </a:ext>
            </a:extLst>
          </p:cNvPr>
          <p:cNvSpPr>
            <a:spLocks noGrp="1"/>
          </p:cNvSpPr>
          <p:nvPr>
            <p:ph idx="12"/>
          </p:nvPr>
        </p:nvSpPr>
        <p:spPr/>
        <p:txBody>
          <a:bodyPr/>
          <a:lstStyle/>
          <a:p>
            <a:r>
              <a:rPr lang="en-US" sz="3200" dirty="0"/>
              <a:t>Video Resumes</a:t>
            </a:r>
          </a:p>
        </p:txBody>
      </p:sp>
      <p:sp>
        <p:nvSpPr>
          <p:cNvPr id="5" name="Content Placeholder 4">
            <a:extLst>
              <a:ext uri="{FF2B5EF4-FFF2-40B4-BE49-F238E27FC236}">
                <a16:creationId xmlns:a16="http://schemas.microsoft.com/office/drawing/2014/main" id="{C67BF79F-A7F6-CF45-9A2B-373CC6B4FEC9}"/>
              </a:ext>
            </a:extLst>
          </p:cNvPr>
          <p:cNvSpPr>
            <a:spLocks noGrp="1"/>
          </p:cNvSpPr>
          <p:nvPr>
            <p:ph idx="10"/>
          </p:nvPr>
        </p:nvSpPr>
        <p:spPr>
          <a:xfrm>
            <a:off x="6283235" y="2727317"/>
            <a:ext cx="4663440" cy="4193272"/>
          </a:xfrm>
        </p:spPr>
        <p:txBody>
          <a:bodyPr/>
          <a:lstStyle/>
          <a:p>
            <a:pPr marL="257175" indent="-257175">
              <a:buFont typeface="Tenorite" panose="00000500000000000000" pitchFamily="2" charset="0"/>
              <a:buChar char="—"/>
            </a:pPr>
            <a:r>
              <a:rPr lang="en-US" sz="2200" dirty="0"/>
              <a:t>Video of the job seeker completing tasks, describing themselves, engaging with others</a:t>
            </a:r>
          </a:p>
          <a:p>
            <a:pPr marL="257175" indent="-257175">
              <a:buFont typeface="Tenorite" panose="00000500000000000000" pitchFamily="2" charset="0"/>
              <a:buChar char="—"/>
            </a:pPr>
            <a:r>
              <a:rPr lang="en-US" sz="2200" dirty="0"/>
              <a:t>Created with the intent of marketing the job seeker to an employer</a:t>
            </a:r>
          </a:p>
          <a:p>
            <a:pPr marL="257175" indent="-257175">
              <a:buFont typeface="Tenorite" panose="00000500000000000000" pitchFamily="2" charset="0"/>
              <a:buChar char="—"/>
            </a:pPr>
            <a:r>
              <a:rPr lang="en-US" sz="2200" dirty="0"/>
              <a:t>Helps employer get a sense of the job seeker’s skills, strengths, experience, presentation, and personality</a:t>
            </a:r>
          </a:p>
          <a:p>
            <a:endParaRPr lang="en-US" dirty="0"/>
          </a:p>
        </p:txBody>
      </p:sp>
      <p:sp>
        <p:nvSpPr>
          <p:cNvPr id="4" name="Slide Number Placeholder 3">
            <a:extLst>
              <a:ext uri="{FF2B5EF4-FFF2-40B4-BE49-F238E27FC236}">
                <a16:creationId xmlns:a16="http://schemas.microsoft.com/office/drawing/2014/main" id="{0F7B70B1-EC64-E8DC-7CDB-BF22F8CC2C3B}"/>
              </a:ext>
            </a:extLst>
          </p:cNvPr>
          <p:cNvSpPr>
            <a:spLocks noGrp="1"/>
          </p:cNvSpPr>
          <p:nvPr>
            <p:ph type="sldNum" sz="quarter" idx="4"/>
          </p:nvPr>
        </p:nvSpPr>
        <p:spPr/>
        <p:txBody>
          <a:bodyPr/>
          <a:lstStyle/>
          <a:p>
            <a:fld id="{294A09A9-5501-47C1-A89A-A340965A2BE2}" type="slidenum">
              <a:rPr lang="en-US" sz="1600" smtClean="0"/>
              <a:pPr/>
              <a:t>7</a:t>
            </a:fld>
            <a:endParaRPr lang="en-US" dirty="0"/>
          </a:p>
        </p:txBody>
      </p:sp>
    </p:spTree>
    <p:extLst>
      <p:ext uri="{BB962C8B-B14F-4D97-AF65-F5344CB8AC3E}">
        <p14:creationId xmlns:p14="http://schemas.microsoft.com/office/powerpoint/2010/main" val="371531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997C-726A-3C9A-0796-7D3137CDF8AF}"/>
              </a:ext>
            </a:extLst>
          </p:cNvPr>
          <p:cNvSpPr>
            <a:spLocks noGrp="1"/>
          </p:cNvSpPr>
          <p:nvPr>
            <p:ph type="title"/>
          </p:nvPr>
        </p:nvSpPr>
        <p:spPr>
          <a:xfrm>
            <a:off x="647229" y="547290"/>
            <a:ext cx="9779183" cy="1712119"/>
          </a:xfrm>
        </p:spPr>
        <p:txBody>
          <a:bodyPr/>
          <a:lstStyle/>
          <a:p>
            <a:br>
              <a:rPr lang="en-US" sz="2400" dirty="0"/>
            </a:br>
            <a:r>
              <a:rPr lang="en-US" dirty="0"/>
              <a:t>Alternative Resumes</a:t>
            </a:r>
            <a:br>
              <a:rPr lang="en-US" dirty="0"/>
            </a:br>
            <a:r>
              <a:rPr lang="en-US" sz="2400" b="0" i="1" dirty="0"/>
              <a:t>Accessible tools for presenting job seekers to employers</a:t>
            </a:r>
            <a:br>
              <a:rPr lang="en-US" dirty="0"/>
            </a:br>
            <a:endParaRPr lang="en-US" dirty="0"/>
          </a:p>
        </p:txBody>
      </p:sp>
      <p:graphicFrame>
        <p:nvGraphicFramePr>
          <p:cNvPr id="3" name="Table 2">
            <a:extLst>
              <a:ext uri="{FF2B5EF4-FFF2-40B4-BE49-F238E27FC236}">
                <a16:creationId xmlns:a16="http://schemas.microsoft.com/office/drawing/2014/main" id="{2A6F350A-E80C-7801-1122-3878A7F780DE}"/>
              </a:ext>
            </a:extLst>
          </p:cNvPr>
          <p:cNvGraphicFramePr>
            <a:graphicFrameLocks noGrp="1"/>
          </p:cNvGraphicFramePr>
          <p:nvPr>
            <p:extLst>
              <p:ext uri="{D42A27DB-BD31-4B8C-83A1-F6EECF244321}">
                <p14:modId xmlns:p14="http://schemas.microsoft.com/office/powerpoint/2010/main" val="1820139599"/>
              </p:ext>
            </p:extLst>
          </p:nvPr>
        </p:nvGraphicFramePr>
        <p:xfrm>
          <a:off x="1373973" y="2053661"/>
          <a:ext cx="9564643" cy="2868009"/>
        </p:xfrm>
        <a:graphic>
          <a:graphicData uri="http://schemas.openxmlformats.org/drawingml/2006/table">
            <a:tbl>
              <a:tblPr firstRow="1" bandRow="1">
                <a:tableStyleId>{21E4AEA4-8DFA-4A89-87EB-49C32662AFE0}</a:tableStyleId>
              </a:tblPr>
              <a:tblGrid>
                <a:gridCol w="9564643">
                  <a:extLst>
                    <a:ext uri="{9D8B030D-6E8A-4147-A177-3AD203B41FA5}">
                      <a16:colId xmlns:a16="http://schemas.microsoft.com/office/drawing/2014/main" val="1744211164"/>
                    </a:ext>
                  </a:extLst>
                </a:gridCol>
              </a:tblGrid>
              <a:tr h="569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Shows the job seeker as a whole person, humanizes them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6951547"/>
                  </a:ext>
                </a:extLst>
              </a:tr>
              <a:tr h="582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Serves as a powerful conversation starter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2705735"/>
                  </a:ext>
                </a:extLst>
              </a:tr>
              <a:tr h="571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Demonstrates job seeker in action to showcase skills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506283"/>
                  </a:ext>
                </a:extLst>
              </a:tr>
              <a:tr h="571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Acts as a memorable "leave behind”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7044100"/>
                  </a:ext>
                </a:extLst>
              </a:tr>
              <a:tr h="571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Helps employer visualize job seeker as an employee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237652"/>
                  </a:ext>
                </a:extLst>
              </a:tr>
            </a:tbl>
          </a:graphicData>
        </a:graphic>
      </p:graphicFrame>
      <p:sp>
        <p:nvSpPr>
          <p:cNvPr id="4" name="Slide Number Placeholder 3">
            <a:extLst>
              <a:ext uri="{FF2B5EF4-FFF2-40B4-BE49-F238E27FC236}">
                <a16:creationId xmlns:a16="http://schemas.microsoft.com/office/drawing/2014/main" id="{3FA6AE31-AC22-6128-C8BE-9A64E4DDE93D}"/>
              </a:ext>
            </a:extLst>
          </p:cNvPr>
          <p:cNvSpPr>
            <a:spLocks noGrp="1"/>
          </p:cNvSpPr>
          <p:nvPr>
            <p:ph type="sldNum" sz="quarter" idx="4"/>
          </p:nvPr>
        </p:nvSpPr>
        <p:spPr/>
        <p:txBody>
          <a:bodyPr/>
          <a:lstStyle/>
          <a:p>
            <a:fld id="{294A09A9-5501-47C1-A89A-A340965A2BE2}" type="slidenum">
              <a:rPr lang="en-US" sz="1600" smtClean="0">
                <a:solidFill>
                  <a:schemeClr val="tx1"/>
                </a:solidFill>
              </a:rPr>
              <a:pPr/>
              <a:t>8</a:t>
            </a:fld>
            <a:endParaRPr lang="en-US" sz="1600" dirty="0">
              <a:solidFill>
                <a:schemeClr val="tx1"/>
              </a:solidFill>
            </a:endParaRPr>
          </a:p>
        </p:txBody>
      </p:sp>
    </p:spTree>
    <p:extLst>
      <p:ext uri="{BB962C8B-B14F-4D97-AF65-F5344CB8AC3E}">
        <p14:creationId xmlns:p14="http://schemas.microsoft.com/office/powerpoint/2010/main" val="246537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3" name="Title 2">
            <a:extLst>
              <a:ext uri="{FF2B5EF4-FFF2-40B4-BE49-F238E27FC236}">
                <a16:creationId xmlns:a16="http://schemas.microsoft.com/office/drawing/2014/main" id="{214B9E26-2B35-0ABA-FE1C-1A61CBA9AC94}"/>
              </a:ext>
            </a:extLst>
          </p:cNvPr>
          <p:cNvSpPr>
            <a:spLocks noGrp="1"/>
          </p:cNvSpPr>
          <p:nvPr>
            <p:ph type="title"/>
          </p:nvPr>
        </p:nvSpPr>
        <p:spPr/>
        <p:txBody>
          <a:bodyPr/>
          <a:lstStyle/>
          <a:p>
            <a:r>
              <a:rPr lang="en-US" dirty="0"/>
              <a:t>What to Include:</a:t>
            </a:r>
          </a:p>
        </p:txBody>
      </p:sp>
      <p:graphicFrame>
        <p:nvGraphicFramePr>
          <p:cNvPr id="474" name="Google Shape;467;g1b6783868a0_0_222" descr="Performance, action; proud moments, success; daily life; solutions/accommodations in use; quotes from circle of support; stories that demonstrate a contribution, skill, passion, etc. ">
            <a:extLst>
              <a:ext uri="{FF2B5EF4-FFF2-40B4-BE49-F238E27FC236}">
                <a16:creationId xmlns:a16="http://schemas.microsoft.com/office/drawing/2014/main" id="{B63F9CD4-E7DC-593D-A541-A5B56E55D269}"/>
              </a:ext>
            </a:extLst>
          </p:cNvPr>
          <p:cNvGraphicFramePr>
            <a:graphicFrameLocks noGrp="1"/>
          </p:cNvGraphicFramePr>
          <p:nvPr>
            <p:ph idx="1"/>
            <p:extLst>
              <p:ext uri="{D42A27DB-BD31-4B8C-83A1-F6EECF244321}">
                <p14:modId xmlns:p14="http://schemas.microsoft.com/office/powerpoint/2010/main" val="1836936727"/>
              </p:ext>
            </p:extLst>
          </p:nvPr>
        </p:nvGraphicFramePr>
        <p:xfrm>
          <a:off x="324636" y="1706563"/>
          <a:ext cx="11286066" cy="380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 name="Slide Number Placeholder 3">
            <a:extLst>
              <a:ext uri="{FF2B5EF4-FFF2-40B4-BE49-F238E27FC236}">
                <a16:creationId xmlns:a16="http://schemas.microsoft.com/office/drawing/2014/main" id="{DD5E56F9-226D-0C2E-1A10-3B65EB393FCA}"/>
              </a:ext>
            </a:extLst>
          </p:cNvPr>
          <p:cNvSpPr>
            <a:spLocks noGrp="1"/>
          </p:cNvSpPr>
          <p:nvPr>
            <p:ph type="sldNum" sz="quarter" idx="4"/>
          </p:nvPr>
        </p:nvSpPr>
        <p:spPr>
          <a:xfrm>
            <a:off x="10153276" y="6356350"/>
            <a:ext cx="1657723" cy="365125"/>
          </a:xfrm>
        </p:spPr>
        <p:txBody>
          <a:bodyPr/>
          <a:lstStyle/>
          <a:p>
            <a:pPr>
              <a:spcAft>
                <a:spcPts val="600"/>
              </a:spcAft>
            </a:pPr>
            <a:fld id="{294A09A9-5501-47C1-A89A-A340965A2BE2}" type="slidenum">
              <a:rPr lang="en-US" sz="1800" smtClean="0">
                <a:solidFill>
                  <a:schemeClr val="tx1"/>
                </a:solidFill>
              </a:rPr>
              <a:pPr>
                <a:spcAft>
                  <a:spcPts val="600"/>
                </a:spcAft>
              </a:pPr>
              <a:t>9</a:t>
            </a:fld>
            <a:endParaRPr lang="en-US" sz="1800" dirty="0">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000000"/>
      </a:dk2>
      <a:lt2>
        <a:srgbClr val="FFFFFF"/>
      </a:lt2>
      <a:accent1>
        <a:srgbClr val="2C73BB"/>
      </a:accent1>
      <a:accent2>
        <a:srgbClr val="FFFFFF"/>
      </a:accent2>
      <a:accent3>
        <a:srgbClr val="F2F2F2"/>
      </a:accent3>
      <a:accent4>
        <a:srgbClr val="000000"/>
      </a:accent4>
      <a:accent5>
        <a:srgbClr val="5B9BD5"/>
      </a:accent5>
      <a:accent6>
        <a:srgbClr val="70AD47"/>
      </a:accent6>
      <a:hlink>
        <a:srgbClr val="2C73BB"/>
      </a:hlink>
      <a:folHlink>
        <a:srgbClr val="2C73BB"/>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 DDS Trainings" id="{3EBB5216-EAAA-874E-BA23-E0965ADC4BF4}" vid="{882B376C-7126-C748-8146-97A80ADC6C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B66F0959A0F6458BCD98DF75195999" ma:contentTypeVersion="20" ma:contentTypeDescription="Create a new document." ma:contentTypeScope="" ma:versionID="589f7f149509885411c0ae182e7f366b">
  <xsd:schema xmlns:xsd="http://www.w3.org/2001/XMLSchema" xmlns:xs="http://www.w3.org/2001/XMLSchema" xmlns:p="http://schemas.microsoft.com/office/2006/metadata/properties" xmlns:ns2="6248e3af-aff9-49e6-9cb7-312d61038d0a" xmlns:ns3="faa3c109-d376-4dba-8b93-c0310b7e3dee" targetNamespace="http://schemas.microsoft.com/office/2006/metadata/properties" ma:root="true" ma:fieldsID="c3807e64443ad2b027e61b6a1e3e4372" ns2:_="" ns3:_="">
    <xsd:import namespace="6248e3af-aff9-49e6-9cb7-312d61038d0a"/>
    <xsd:import namespace="faa3c109-d376-4dba-8b93-c0310b7e3d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8e3af-aff9-49e6-9cb7-312d61038d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3c109-d376-4dba-8b93-c0310b7e3d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8a70d61-3e64-4d8c-a56e-30b104a81280}" ma:internalName="TaxCatchAll" ma:showField="CatchAllData" ma:web="faa3c109-d376-4dba-8b93-c0310b7e3d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aa3c109-d376-4dba-8b93-c0310b7e3dee" xsi:nil="true"/>
    <MediaServiceKeyPoints xmlns="6248e3af-aff9-49e6-9cb7-312d61038d0a" xsi:nil="true"/>
    <lcf76f155ced4ddcb4097134ff3c332f xmlns="6248e3af-aff9-49e6-9cb7-312d61038d0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2.xml><?xml version="1.0" encoding="utf-8"?>
<ds:datastoreItem xmlns:ds="http://schemas.openxmlformats.org/officeDocument/2006/customXml" ds:itemID="{16DFE383-6248-4FE0-8A59-0D7138B45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8e3af-aff9-49e6-9cb7-312d61038d0a"/>
    <ds:schemaRef ds:uri="faa3c109-d376-4dba-8b93-c0310b7e3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BAB77-79E1-4739-AA51-10C9079186D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faa3c109-d376-4dba-8b93-c0310b7e3dee"/>
    <ds:schemaRef ds:uri="6248e3af-aff9-49e6-9cb7-312d61038d0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26236</TotalTime>
  <Words>3938</Words>
  <Application>Microsoft Office PowerPoint</Application>
  <PresentationFormat>Widescreen</PresentationFormat>
  <Paragraphs>368</Paragraphs>
  <Slides>43</Slides>
  <Notes>26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MS PGothic</vt:lpstr>
      <vt:lpstr>.Apple Color Emoji UI</vt:lpstr>
      <vt:lpstr>72</vt:lpstr>
      <vt:lpstr>Arial</vt:lpstr>
      <vt:lpstr>Calibri</vt:lpstr>
      <vt:lpstr>Calibri Light</vt:lpstr>
      <vt:lpstr>Roboto</vt:lpstr>
      <vt:lpstr>System Font Regular</vt:lpstr>
      <vt:lpstr>Tenorite</vt:lpstr>
      <vt:lpstr>Wingdings</vt:lpstr>
      <vt:lpstr>Office Theme</vt:lpstr>
      <vt:lpstr>Creatively Representing Job Seekers:  Beyond Traditional Resumes</vt:lpstr>
      <vt:lpstr>Lara Enein, M.A., CESP </vt:lpstr>
      <vt:lpstr>  “I’m not just looking for a job; I’m looking for a partnership where I could leverage my skills and expertise to drive your company’s growth.”  </vt:lpstr>
      <vt:lpstr>Resumes</vt:lpstr>
      <vt:lpstr>Why Alternative &amp; Supplemental Resumes?</vt:lpstr>
      <vt:lpstr>Alternatives to the Traditional Resume</vt:lpstr>
      <vt:lpstr>Video &amp; Visual Resumes</vt:lpstr>
      <vt:lpstr> Alternative Resumes Accessible tools for presenting job seekers to employers </vt:lpstr>
      <vt:lpstr>What to Include:</vt:lpstr>
      <vt:lpstr>“If opportunity doesn’t knock,  build a door.”</vt:lpstr>
      <vt:lpstr>David T.</vt:lpstr>
      <vt:lpstr>David is looking for a job</vt:lpstr>
      <vt:lpstr>An Outdoorsman </vt:lpstr>
      <vt:lpstr>A Craftsman</vt:lpstr>
      <vt:lpstr>An Independent Contractor with  100% Accuracy </vt:lpstr>
      <vt:lpstr>Dave’s Tactical Precision</vt:lpstr>
      <vt:lpstr>Community Reference</vt:lpstr>
      <vt:lpstr>Dave’s Experiences</vt:lpstr>
      <vt:lpstr>Dave is seeking a job in which he may perform tasks such as…</vt:lpstr>
      <vt:lpstr>Video Resume Example</vt:lpstr>
      <vt:lpstr>Social Media for Networking &amp; Marketing Job Seekers </vt:lpstr>
      <vt:lpstr>Why Networking?</vt:lpstr>
      <vt:lpstr>  “Networking is not about just connecting people. It’s about connecting people with people, people with ideas, and people with opportunities.”  </vt:lpstr>
      <vt:lpstr>Common Terms Used on Social Media</vt:lpstr>
      <vt:lpstr>Social Media Symbols to Know</vt:lpstr>
      <vt:lpstr>Social Media Networking for  Employment Specialists &amp; Job Seekers </vt:lpstr>
      <vt:lpstr>   LinkedIn </vt:lpstr>
      <vt:lpstr>LinkedIn </vt:lpstr>
      <vt:lpstr>Facebook       &amp; Instagram</vt:lpstr>
      <vt:lpstr>Social Media Communication Best Practices Employment Specialists &amp; Job Seekers (1)</vt:lpstr>
      <vt:lpstr>Social Media Communication Best Practices Employment Specialists &amp; Job Seekers (2)</vt:lpstr>
      <vt:lpstr>Social Media: Supporting Job Seekers</vt:lpstr>
      <vt:lpstr>Internet Safety 101</vt:lpstr>
      <vt:lpstr>Ways Employment Support Professionals can use Social Media</vt:lpstr>
      <vt:lpstr>Ways Employment Agencies can use Social Media</vt:lpstr>
      <vt:lpstr>Social Media: Agency posts</vt:lpstr>
      <vt:lpstr>Ways Job Seekers and Self-Employed can use Social Media</vt:lpstr>
      <vt:lpstr>Social Media: Entrepreneur/Mentorship</vt:lpstr>
      <vt:lpstr>Social Media Suggested Follows</vt:lpstr>
      <vt:lpstr>Useful Resources</vt:lpstr>
      <vt:lpstr>Department of Developmental Services: https://www.mass.gov/supportive-technology </vt:lpstr>
      <vt:lpstr>Summary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Jill Eastman</dc:creator>
  <cp:lastModifiedBy>Kelly Wanzer</cp:lastModifiedBy>
  <cp:revision>14</cp:revision>
  <dcterms:created xsi:type="dcterms:W3CDTF">2025-01-23T14:45:12Z</dcterms:created>
  <dcterms:modified xsi:type="dcterms:W3CDTF">2025-05-13T14:57:32Z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0x01010004B66F0959A0F6458BCD98DF75195999</vt:lpwstr>
  </property>
  <property fmtid="{D5CDD505-2E9C-101B-9397-08002B2CF9AE}" pid="3" name="MediaServiceImageTags">
    <vt:lpwstr/>
  </property>
</Properties>
</file>